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8"/>
  </p:notesMasterIdLst>
  <p:handoutMasterIdLst>
    <p:handoutMasterId r:id="rId9"/>
  </p:handoutMasterIdLst>
  <p:sldIdLst>
    <p:sldId id="577" r:id="rId2"/>
    <p:sldId id="589" r:id="rId3"/>
    <p:sldId id="593" r:id="rId4"/>
    <p:sldId id="598" r:id="rId5"/>
    <p:sldId id="599" r:id="rId6"/>
    <p:sldId id="580" r:id="rId7"/>
  </p:sldIdLst>
  <p:sldSz cx="9144000" cy="6858000" type="screen4x3"/>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7EB8"/>
    <a:srgbClr val="75BEE9"/>
    <a:srgbClr val="000099"/>
    <a:srgbClr val="009ED6"/>
    <a:srgbClr val="0099FF"/>
    <a:srgbClr val="0033CC"/>
    <a:srgbClr val="32469A"/>
    <a:srgbClr val="243C80"/>
    <a:srgbClr val="204898"/>
    <a:srgbClr val="2034A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257"/>
    <p:restoredTop sz="91186" autoAdjust="0"/>
  </p:normalViewPr>
  <p:slideViewPr>
    <p:cSldViewPr>
      <p:cViewPr varScale="1">
        <p:scale>
          <a:sx n="106" d="100"/>
          <a:sy n="106" d="100"/>
        </p:scale>
        <p:origin x="1386" y="102"/>
      </p:cViewPr>
      <p:guideLst>
        <p:guide orient="horz" pos="2160"/>
        <p:guide pos="2880"/>
      </p:guideLst>
    </p:cSldViewPr>
  </p:slideViewPr>
  <p:notesTextViewPr>
    <p:cViewPr>
      <p:scale>
        <a:sx n="100" d="100"/>
        <a:sy n="100" d="100"/>
      </p:scale>
      <p:origin x="0" y="0"/>
    </p:cViewPr>
  </p:notesTextViewPr>
  <p:sorterViewPr>
    <p:cViewPr>
      <p:scale>
        <a:sx n="70" d="100"/>
        <a:sy n="70" d="100"/>
      </p:scale>
      <p:origin x="0" y="0"/>
    </p:cViewPr>
  </p:sorterViewPr>
  <p:notesViewPr>
    <p:cSldViewPr>
      <p:cViewPr varScale="1">
        <p:scale>
          <a:sx n="66" d="100"/>
          <a:sy n="66" d="100"/>
        </p:scale>
        <p:origin x="-3154" y="-82"/>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sz="quarter" idx="1"/>
          </p:nvPr>
        </p:nvSpPr>
        <p:spPr>
          <a:xfrm>
            <a:off x="3970938" y="0"/>
            <a:ext cx="3037840" cy="464820"/>
          </a:xfrm>
          <a:prstGeom prst="rect">
            <a:avLst/>
          </a:prstGeom>
        </p:spPr>
        <p:txBody>
          <a:bodyPr vert="horz" lIns="93177" tIns="46589" rIns="93177" bIns="46589" rtlCol="0"/>
          <a:lstStyle>
            <a:lvl1pPr algn="r">
              <a:defRPr sz="1200"/>
            </a:lvl1pPr>
          </a:lstStyle>
          <a:p>
            <a:fld id="{AEDB6DF3-FA61-45CB-BE27-053A00556DB1}" type="datetimeFigureOut">
              <a:rPr lang="en-US" smtClean="0"/>
              <a:t>1/26/2016</a:t>
            </a:fld>
            <a:endParaRPr lang="en-US"/>
          </a:p>
        </p:txBody>
      </p:sp>
      <p:sp>
        <p:nvSpPr>
          <p:cNvPr id="4" name="Footer Placeholder 3"/>
          <p:cNvSpPr>
            <a:spLocks noGrp="1"/>
          </p:cNvSpPr>
          <p:nvPr>
            <p:ph type="ftr" sz="quarter" idx="2"/>
          </p:nvPr>
        </p:nvSpPr>
        <p:spPr>
          <a:xfrm>
            <a:off x="0" y="8829967"/>
            <a:ext cx="3037840" cy="464820"/>
          </a:xfrm>
          <a:prstGeom prst="rect">
            <a:avLst/>
          </a:prstGeom>
        </p:spPr>
        <p:txBody>
          <a:bodyPr vert="horz" lIns="93177" tIns="46589" rIns="93177" bIns="46589" rtlCol="0" anchor="b"/>
          <a:lstStyle>
            <a:lvl1pPr algn="l">
              <a:defRPr sz="1200"/>
            </a:lvl1pPr>
          </a:lstStyle>
          <a:p>
            <a:r>
              <a:rPr lang="en-US" smtClean="0"/>
              <a:t>jksdksd jh jhfkjhfsd</a:t>
            </a:r>
            <a:endParaRPr lang="en-US"/>
          </a:p>
        </p:txBody>
      </p:sp>
      <p:sp>
        <p:nvSpPr>
          <p:cNvPr id="5" name="Slide Number Placeholder 4"/>
          <p:cNvSpPr>
            <a:spLocks noGrp="1"/>
          </p:cNvSpPr>
          <p:nvPr>
            <p:ph type="sldNum" sz="quarter" idx="3"/>
          </p:nvPr>
        </p:nvSpPr>
        <p:spPr>
          <a:xfrm>
            <a:off x="3970938" y="8829967"/>
            <a:ext cx="3037840" cy="464820"/>
          </a:xfrm>
          <a:prstGeom prst="rect">
            <a:avLst/>
          </a:prstGeom>
        </p:spPr>
        <p:txBody>
          <a:bodyPr vert="horz" lIns="93177" tIns="46589" rIns="93177" bIns="46589" rtlCol="0" anchor="b"/>
          <a:lstStyle>
            <a:lvl1pPr algn="r">
              <a:defRPr sz="1200"/>
            </a:lvl1pPr>
          </a:lstStyle>
          <a:p>
            <a:fld id="{DAFA7AAB-6417-4573-AFEB-2CFC05049505}" type="slidenum">
              <a:rPr lang="en-US" smtClean="0"/>
              <a:t>‹#›</a:t>
            </a:fld>
            <a:endParaRPr lang="en-US"/>
          </a:p>
        </p:txBody>
      </p:sp>
    </p:spTree>
    <p:extLst>
      <p:ext uri="{BB962C8B-B14F-4D97-AF65-F5344CB8AC3E}">
        <p14:creationId xmlns:p14="http://schemas.microsoft.com/office/powerpoint/2010/main" val="1973822163"/>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4820"/>
          </a:xfrm>
          <a:prstGeom prst="rect">
            <a:avLst/>
          </a:prstGeom>
        </p:spPr>
        <p:txBody>
          <a:bodyPr vert="horz" lIns="93177" tIns="46589" rIns="93177" bIns="46589" rtlCol="0"/>
          <a:lstStyle>
            <a:lvl1pPr algn="r">
              <a:defRPr sz="1200"/>
            </a:lvl1pPr>
          </a:lstStyle>
          <a:p>
            <a:fld id="{F89C4D45-EFF8-479D-AF6F-9BB9BF232254}" type="datetimeFigureOut">
              <a:rPr lang="en-US" smtClean="0"/>
              <a:pPr/>
              <a:t>1/26/2016</a:t>
            </a:fld>
            <a:endParaRPr lang="en-US"/>
          </a:p>
        </p:txBody>
      </p:sp>
      <p:sp>
        <p:nvSpPr>
          <p:cNvPr id="4" name="Slide Image Placeholder 3"/>
          <p:cNvSpPr>
            <a:spLocks noGrp="1" noRot="1" noChangeAspect="1"/>
          </p:cNvSpPr>
          <p:nvPr>
            <p:ph type="sldImg" idx="2"/>
          </p:nvPr>
        </p:nvSpPr>
        <p:spPr>
          <a:xfrm>
            <a:off x="1181100" y="696913"/>
            <a:ext cx="4648200" cy="348615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3177" tIns="46589" rIns="93177" bIns="46589"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967"/>
            <a:ext cx="3037840" cy="464820"/>
          </a:xfrm>
          <a:prstGeom prst="rect">
            <a:avLst/>
          </a:prstGeom>
        </p:spPr>
        <p:txBody>
          <a:bodyPr vert="horz" lIns="93177" tIns="46589" rIns="93177" bIns="46589" rtlCol="0" anchor="b"/>
          <a:lstStyle>
            <a:lvl1pPr algn="l">
              <a:defRPr sz="1200"/>
            </a:lvl1pPr>
          </a:lstStyle>
          <a:p>
            <a:r>
              <a:rPr lang="en-US" err="1" smtClean="0"/>
              <a:t>jksdksd</a:t>
            </a:r>
            <a:r>
              <a:rPr lang="en-US" smtClean="0"/>
              <a:t> </a:t>
            </a:r>
            <a:r>
              <a:rPr lang="en-US" err="1" smtClean="0"/>
              <a:t>jh</a:t>
            </a:r>
            <a:r>
              <a:rPr lang="en-US" smtClean="0"/>
              <a:t> </a:t>
            </a:r>
            <a:r>
              <a:rPr lang="en-US" err="1" smtClean="0"/>
              <a:t>jhfkjhfsd</a:t>
            </a:r>
            <a:endParaRPr lang="en-US"/>
          </a:p>
        </p:txBody>
      </p:sp>
      <p:sp>
        <p:nvSpPr>
          <p:cNvPr id="7" name="Slide Number Placeholder 6"/>
          <p:cNvSpPr>
            <a:spLocks noGrp="1"/>
          </p:cNvSpPr>
          <p:nvPr>
            <p:ph type="sldNum" sz="quarter" idx="5"/>
          </p:nvPr>
        </p:nvSpPr>
        <p:spPr>
          <a:xfrm>
            <a:off x="3970938" y="8829967"/>
            <a:ext cx="3037840" cy="464820"/>
          </a:xfrm>
          <a:prstGeom prst="rect">
            <a:avLst/>
          </a:prstGeom>
        </p:spPr>
        <p:txBody>
          <a:bodyPr vert="horz" lIns="93177" tIns="46589" rIns="93177" bIns="46589" rtlCol="0" anchor="b"/>
          <a:lstStyle>
            <a:lvl1pPr algn="r">
              <a:defRPr sz="1200"/>
            </a:lvl1pPr>
          </a:lstStyle>
          <a:p>
            <a:fld id="{0B208339-1CDE-4508-95CE-C65DBDC3BF13}" type="slidenum">
              <a:rPr lang="en-US" smtClean="0"/>
              <a:pPr/>
              <a:t>‹#›</a:t>
            </a:fld>
            <a:endParaRPr lang="en-US"/>
          </a:p>
        </p:txBody>
      </p:sp>
    </p:spTree>
    <p:extLst>
      <p:ext uri="{BB962C8B-B14F-4D97-AF65-F5344CB8AC3E}">
        <p14:creationId xmlns:p14="http://schemas.microsoft.com/office/powerpoint/2010/main" val="1166122538"/>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smtClean="0"/>
              <a:t>jksdksd jh jhfkjhfsd</a:t>
            </a:r>
            <a:endParaRPr lang="en-US"/>
          </a:p>
        </p:txBody>
      </p:sp>
      <p:sp>
        <p:nvSpPr>
          <p:cNvPr id="5" name="Slide Number Placeholder 4"/>
          <p:cNvSpPr>
            <a:spLocks noGrp="1"/>
          </p:cNvSpPr>
          <p:nvPr>
            <p:ph type="sldNum" sz="quarter" idx="11"/>
          </p:nvPr>
        </p:nvSpPr>
        <p:spPr/>
        <p:txBody>
          <a:bodyPr/>
          <a:lstStyle/>
          <a:p>
            <a:fld id="{0B208339-1CDE-4508-95CE-C65DBDC3BF13}" type="slidenum">
              <a:rPr lang="en-US" smtClean="0"/>
              <a:pPr/>
              <a:t>2</a:t>
            </a:fld>
            <a:endParaRPr lang="en-US"/>
          </a:p>
        </p:txBody>
      </p:sp>
    </p:spTree>
    <p:extLst>
      <p:ext uri="{BB962C8B-B14F-4D97-AF65-F5344CB8AC3E}">
        <p14:creationId xmlns:p14="http://schemas.microsoft.com/office/powerpoint/2010/main" val="15020548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smtClean="0"/>
              <a:t>jksdksd jh jhfkjhfsd</a:t>
            </a:r>
            <a:endParaRPr lang="en-US"/>
          </a:p>
        </p:txBody>
      </p:sp>
      <p:sp>
        <p:nvSpPr>
          <p:cNvPr id="5" name="Slide Number Placeholder 4"/>
          <p:cNvSpPr>
            <a:spLocks noGrp="1"/>
          </p:cNvSpPr>
          <p:nvPr>
            <p:ph type="sldNum" sz="quarter" idx="11"/>
          </p:nvPr>
        </p:nvSpPr>
        <p:spPr/>
        <p:txBody>
          <a:bodyPr/>
          <a:lstStyle/>
          <a:p>
            <a:fld id="{0B208339-1CDE-4508-95CE-C65DBDC3BF13}" type="slidenum">
              <a:rPr lang="en-US" smtClean="0"/>
              <a:pPr/>
              <a:t>6</a:t>
            </a:fld>
            <a:endParaRPr lang="en-US"/>
          </a:p>
        </p:txBody>
      </p:sp>
    </p:spTree>
    <p:extLst>
      <p:ext uri="{BB962C8B-B14F-4D97-AF65-F5344CB8AC3E}">
        <p14:creationId xmlns:p14="http://schemas.microsoft.com/office/powerpoint/2010/main" val="37613625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One Column Layout (w/ bullets)">
    <p:spTree>
      <p:nvGrpSpPr>
        <p:cNvPr id="1" name=""/>
        <p:cNvGrpSpPr/>
        <p:nvPr/>
      </p:nvGrpSpPr>
      <p:grpSpPr>
        <a:xfrm>
          <a:off x="0" y="0"/>
          <a:ext cx="0" cy="0"/>
          <a:chOff x="0" y="0"/>
          <a:chExt cx="0" cy="0"/>
        </a:xfrm>
      </p:grpSpPr>
      <p:sp>
        <p:nvSpPr>
          <p:cNvPr id="5" name="Text Placeholder 2"/>
          <p:cNvSpPr>
            <a:spLocks noGrp="1"/>
          </p:cNvSpPr>
          <p:nvPr>
            <p:ph idx="1"/>
          </p:nvPr>
        </p:nvSpPr>
        <p:spPr>
          <a:xfrm>
            <a:off x="230400" y="1447800"/>
            <a:ext cx="8229600" cy="4525963"/>
          </a:xfrm>
          <a:prstGeom prst="rect">
            <a:avLst/>
          </a:prstGeom>
        </p:spPr>
        <p:txBody>
          <a:bodyPr vert="horz" lIns="91440" tIns="45720" rIns="91440" bIns="45720" rtlCol="0">
            <a:normAutofit/>
          </a:bodyPr>
          <a:lstStyle>
            <a:lvl1pPr marL="266700" indent="-266700">
              <a:defRPr baseline="0">
                <a:latin typeface="Segoe UI" pitchFamily="34" charset="0"/>
                <a:ea typeface="Segoe UI" pitchFamily="34" charset="0"/>
                <a:cs typeface="Segoe UI" pitchFamily="34" charset="0"/>
              </a:defRPr>
            </a:lvl1pPr>
            <a:lvl2pPr>
              <a:buClr>
                <a:schemeClr val="tx1">
                  <a:lumMod val="65000"/>
                  <a:lumOff val="35000"/>
                </a:schemeClr>
              </a:buClr>
              <a:defRPr>
                <a:solidFill>
                  <a:schemeClr val="tx1">
                    <a:lumMod val="85000"/>
                    <a:lumOff val="15000"/>
                  </a:schemeClr>
                </a:solidFill>
                <a:latin typeface="Segoe UI" pitchFamily="34" charset="0"/>
                <a:ea typeface="Segoe UI" pitchFamily="34" charset="0"/>
                <a:cs typeface="Segoe UI" pitchFamily="34" charset="0"/>
              </a:defRPr>
            </a:lvl2pPr>
            <a:lvl3pPr marL="971550" indent="-171450">
              <a:buClr>
                <a:schemeClr val="tx1">
                  <a:lumMod val="65000"/>
                  <a:lumOff val="35000"/>
                </a:schemeClr>
              </a:buClr>
              <a:buFont typeface="Arial" panose="020B0604020202020204" pitchFamily="34" charset="0"/>
              <a:buChar char="•"/>
              <a:defRPr>
                <a:solidFill>
                  <a:schemeClr val="tx1">
                    <a:lumMod val="65000"/>
                    <a:lumOff val="35000"/>
                  </a:schemeClr>
                </a:solidFill>
                <a:latin typeface="Segoe UI" pitchFamily="34" charset="0"/>
                <a:ea typeface="Segoe UI" pitchFamily="34" charset="0"/>
                <a:cs typeface="Segoe UI" pitchFamily="34" charset="0"/>
              </a:defRPr>
            </a:lvl3pPr>
            <a:lvl4pPr>
              <a:buClr>
                <a:srgbClr val="017EB8"/>
              </a:buClr>
              <a:defRPr>
                <a:solidFill>
                  <a:schemeClr val="tx1">
                    <a:lumMod val="65000"/>
                    <a:lumOff val="35000"/>
                  </a:schemeClr>
                </a:solidFill>
                <a:latin typeface="Segoe UI" pitchFamily="34" charset="0"/>
                <a:ea typeface="Segoe UI" pitchFamily="34" charset="0"/>
                <a:cs typeface="Segoe UI" pitchFamily="34" charset="0"/>
              </a:defRPr>
            </a:lvl4pPr>
            <a:lvl5pPr>
              <a:buClr>
                <a:schemeClr val="tx1">
                  <a:lumMod val="50000"/>
                  <a:lumOff val="50000"/>
                </a:schemeClr>
              </a:buClr>
              <a:defRPr>
                <a:latin typeface="Segoe UI" pitchFamily="34" charset="0"/>
                <a:ea typeface="Segoe UI" pitchFamily="34" charset="0"/>
                <a:cs typeface="Segoe U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endParaRPr lang="en-US" dirty="0"/>
          </a:p>
        </p:txBody>
      </p:sp>
      <p:sp>
        <p:nvSpPr>
          <p:cNvPr id="6" name="Slide Number Placeholder 5"/>
          <p:cNvSpPr>
            <a:spLocks noGrp="1"/>
          </p:cNvSpPr>
          <p:nvPr>
            <p:ph type="sldNum" sz="quarter" idx="4"/>
          </p:nvPr>
        </p:nvSpPr>
        <p:spPr>
          <a:xfrm>
            <a:off x="6804000" y="6444000"/>
            <a:ext cx="2133600" cy="360000"/>
          </a:xfrm>
          <a:prstGeom prst="rect">
            <a:avLst/>
          </a:prstGeom>
        </p:spPr>
        <p:txBody>
          <a:bodyPr vert="horz" lIns="91440" tIns="45720" rIns="91440" bIns="45720" rtlCol="0" anchor="ctr"/>
          <a:lstStyle>
            <a:lvl1pPr algn="r">
              <a:defRPr sz="1200" b="0">
                <a:solidFill>
                  <a:schemeClr val="bg1"/>
                </a:solidFill>
                <a:latin typeface="Segoe UI" panose="020B0502040204020203" pitchFamily="34" charset="0"/>
                <a:ea typeface="Segoe UI" panose="020B0502040204020203" pitchFamily="34" charset="0"/>
                <a:cs typeface="Segoe UI" panose="020B0502040204020203" pitchFamily="34" charset="0"/>
              </a:defRPr>
            </a:lvl1pPr>
          </a:lstStyle>
          <a:p>
            <a:fld id="{AD53D713-3284-4C71-8174-D6528838EBFD}" type="slidenum">
              <a:rPr lang="uk-UA" smtClean="0"/>
              <a:pPr/>
              <a:t>‹#›</a:t>
            </a:fld>
            <a:endParaRPr lang="uk-UA"/>
          </a:p>
        </p:txBody>
      </p:sp>
      <p:sp>
        <p:nvSpPr>
          <p:cNvPr id="7" name="Title 3"/>
          <p:cNvSpPr>
            <a:spLocks noGrp="1"/>
          </p:cNvSpPr>
          <p:nvPr>
            <p:ph type="title"/>
          </p:nvPr>
        </p:nvSpPr>
        <p:spPr>
          <a:xfrm>
            <a:off x="230400" y="0"/>
            <a:ext cx="8229600" cy="914400"/>
          </a:xfrm>
        </p:spPr>
        <p:txBody>
          <a:bodyPr/>
          <a:lstStyle>
            <a:lvl1pPr algn="l">
              <a:defRPr baseline="0">
                <a:solidFill>
                  <a:srgbClr val="017EB8"/>
                </a:solidFill>
                <a:latin typeface="Segoe UI" panose="020B0502040204020203" pitchFamily="34" charset="0"/>
                <a:ea typeface="Segoe UI" panose="020B0502040204020203" pitchFamily="34" charset="0"/>
                <a:cs typeface="Segoe UI" panose="020B0502040204020203" pitchFamily="34" charset="0"/>
              </a:defRPr>
            </a:lvl1pPr>
          </a:lstStyle>
          <a:p>
            <a:r>
              <a:rPr lang="en-US" dirty="0" smtClean="0"/>
              <a:t>Click to edit Master title style</a:t>
            </a:r>
            <a:endParaRPr lang="uk-UA" dirty="0"/>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rgbClr val="017EB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62000" y="2590800"/>
            <a:ext cx="7772400" cy="1362075"/>
          </a:xfrm>
        </p:spPr>
        <p:txBody>
          <a:bodyPr vert="horz" lIns="91440" tIns="45720" rIns="91440" bIns="45720" rtlCol="0" anchor="ctr">
            <a:noAutofit/>
          </a:bodyPr>
          <a:lstStyle>
            <a:lvl1pPr algn="ctr">
              <a:defRPr lang="en-US" sz="4400" cap="none" baseline="0" dirty="0">
                <a:latin typeface="Segoe UI" pitchFamily="34" charset="0"/>
              </a:defRPr>
            </a:lvl1pPr>
          </a:lstStyle>
          <a:p>
            <a:pPr lvl="0"/>
            <a:r>
              <a:rPr lang="en-US" dirty="0" smtClean="0"/>
              <a:t>Click to edit Master title style</a:t>
            </a:r>
            <a:endParaRPr lang="en-US" dirty="0"/>
          </a:p>
        </p:txBody>
      </p:sp>
    </p:spTree>
    <p:extLst>
      <p:ext uri="{BB962C8B-B14F-4D97-AF65-F5344CB8AC3E}">
        <p14:creationId xmlns:p14="http://schemas.microsoft.com/office/powerpoint/2010/main" val="4093155594"/>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One Columns Layout with Picture">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
        <p:nvSpPr>
          <p:cNvPr id="11" name="Text Placeholder 2"/>
          <p:cNvSpPr>
            <a:spLocks noGrp="1"/>
          </p:cNvSpPr>
          <p:nvPr>
            <p:ph idx="11"/>
          </p:nvPr>
        </p:nvSpPr>
        <p:spPr>
          <a:xfrm>
            <a:off x="4802400" y="0"/>
            <a:ext cx="4345200" cy="6858000"/>
          </a:xfrm>
          <a:prstGeom prst="rect">
            <a:avLst/>
          </a:prstGeom>
          <a:solidFill>
            <a:schemeClr val="bg1"/>
          </a:solidFill>
        </p:spPr>
        <p:txBody>
          <a:bodyPr vert="horz" lIns="91440" tIns="252000" rIns="91440" bIns="45720" rtlCol="0">
            <a:normAutofit/>
          </a:bodyPr>
          <a:lstStyle>
            <a:lvl1pPr>
              <a:defRPr sz="2400" baseline="0"/>
            </a:lvl1pPr>
            <a:lvl2pPr marL="628650" indent="-285750" algn="l" defTabSz="914400" rtl="0" eaLnBrk="1" latinLnBrk="0" hangingPunct="1">
              <a:spcBef>
                <a:spcPct val="20000"/>
              </a:spcBef>
              <a:buClr>
                <a:schemeClr val="tx1">
                  <a:lumMod val="65000"/>
                  <a:lumOff val="35000"/>
                </a:schemeClr>
              </a:buClr>
              <a:buFont typeface="Wingdings" panose="05000000000000000000" pitchFamily="2" charset="2"/>
              <a:buChar char="§"/>
              <a:defRPr lang="en-US" sz="2000" kern="1200" dirty="0" smtClean="0">
                <a:solidFill>
                  <a:schemeClr val="tx1">
                    <a:lumMod val="85000"/>
                    <a:lumOff val="15000"/>
                  </a:schemeClr>
                </a:solidFill>
                <a:latin typeface="Segoe UI" pitchFamily="34" charset="0"/>
                <a:ea typeface="Segoe UI" pitchFamily="34" charset="0"/>
                <a:cs typeface="Segoe UI" pitchFamily="34" charset="0"/>
              </a:defRPr>
            </a:lvl2pPr>
            <a:lvl3pPr marL="971550" indent="-171450" algn="l" defTabSz="914400" rtl="0" eaLnBrk="1" latinLnBrk="0" hangingPunct="1">
              <a:spcBef>
                <a:spcPct val="20000"/>
              </a:spcBef>
              <a:buClr>
                <a:schemeClr val="tx1">
                  <a:lumMod val="65000"/>
                  <a:lumOff val="35000"/>
                </a:schemeClr>
              </a:buClr>
              <a:buFont typeface="Arial" panose="020B0604020202020204" pitchFamily="34" charset="0"/>
              <a:buChar char="•"/>
              <a:defRPr lang="en-US" sz="1800" kern="1200" dirty="0" smtClean="0">
                <a:solidFill>
                  <a:schemeClr val="tx1">
                    <a:lumMod val="65000"/>
                    <a:lumOff val="35000"/>
                  </a:schemeClr>
                </a:solidFill>
                <a:latin typeface="Segoe UI" pitchFamily="34" charset="0"/>
                <a:ea typeface="Segoe UI" pitchFamily="34" charset="0"/>
                <a:cs typeface="Segoe UI" pitchFamily="34" charset="0"/>
              </a:defRPr>
            </a:lvl3pPr>
            <a:lvl4pPr marL="1257300" indent="-228600">
              <a:defRPr lang="en-US" sz="1600" kern="1200" dirty="0">
                <a:solidFill>
                  <a:schemeClr val="tx1">
                    <a:lumMod val="65000"/>
                    <a:lumOff val="35000"/>
                  </a:schemeClr>
                </a:solidFill>
                <a:latin typeface="Segoe UI" pitchFamily="34" charset="0"/>
                <a:ea typeface="Segoe UI" pitchFamily="34" charset="0"/>
                <a:cs typeface="Segoe UI" pitchFamily="34" charset="0"/>
              </a:defRPr>
            </a:lvl4pPr>
            <a:lvl5pPr marL="1485900" indent="-228600">
              <a:defRPr lang="en-US" sz="1600" kern="1200" dirty="0">
                <a:solidFill>
                  <a:schemeClr val="tx1"/>
                </a:solidFill>
                <a:latin typeface="Segoe UI" pitchFamily="34" charset="0"/>
                <a:ea typeface="Segoe UI" pitchFamily="34" charset="0"/>
                <a:cs typeface="Segoe UI" pitchFamily="34" charset="0"/>
              </a:defRPr>
            </a:lvl5pPr>
          </a:lstStyle>
          <a:p>
            <a:pPr lvl="0"/>
            <a:r>
              <a:rPr lang="en-US" dirty="0" smtClean="0"/>
              <a:t>Click to edit Master text styles</a:t>
            </a:r>
          </a:p>
          <a:p>
            <a:pPr marL="628650" lvl="1" indent="-285750" algn="l" defTabSz="914400" rtl="0" eaLnBrk="1" latinLnBrk="0" hangingPunct="1">
              <a:spcBef>
                <a:spcPct val="20000"/>
              </a:spcBef>
              <a:buClr>
                <a:schemeClr val="tx1">
                  <a:lumMod val="65000"/>
                  <a:lumOff val="35000"/>
                </a:schemeClr>
              </a:buClr>
              <a:buFont typeface="Wingdings" panose="05000000000000000000" pitchFamily="2" charset="2"/>
              <a:buChar char="§"/>
            </a:pPr>
            <a:r>
              <a:rPr lang="en-US" dirty="0" smtClean="0"/>
              <a:t>Second level</a:t>
            </a:r>
          </a:p>
          <a:p>
            <a:pPr marL="971550" lvl="2" indent="-171450" algn="l" defTabSz="914400" rtl="0" eaLnBrk="1" latinLnBrk="0" hangingPunct="1">
              <a:spcBef>
                <a:spcPct val="20000"/>
              </a:spcBef>
              <a:buClr>
                <a:schemeClr val="tx1">
                  <a:lumMod val="65000"/>
                  <a:lumOff val="35000"/>
                </a:schemeClr>
              </a:buClr>
              <a:buFont typeface="Arial" panose="020B0604020202020204" pitchFamily="34" charset="0"/>
              <a:buChar char="•"/>
            </a:pPr>
            <a:r>
              <a:rPr lang="en-US" dirty="0" smtClean="0"/>
              <a:t>Third level</a:t>
            </a:r>
          </a:p>
          <a:p>
            <a:pPr marL="1257300" lvl="3" indent="-228600" algn="l" defTabSz="914400" rtl="0" eaLnBrk="1" latinLnBrk="0" hangingPunct="1">
              <a:spcBef>
                <a:spcPct val="20000"/>
              </a:spcBef>
              <a:buClr>
                <a:srgbClr val="017EB8"/>
              </a:buClr>
              <a:buFont typeface="Wingdings" panose="05000000000000000000" pitchFamily="2" charset="2"/>
              <a:buChar char="§"/>
            </a:pPr>
            <a:r>
              <a:rPr lang="en-US" dirty="0" smtClean="0"/>
              <a:t>Fourth level</a:t>
            </a:r>
            <a:endParaRPr lang="en-US" dirty="0"/>
          </a:p>
        </p:txBody>
      </p:sp>
    </p:spTree>
    <p:extLst>
      <p:ext uri="{BB962C8B-B14F-4D97-AF65-F5344CB8AC3E}">
        <p14:creationId xmlns:p14="http://schemas.microsoft.com/office/powerpoint/2010/main" val="3541278569"/>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One Columns Layout with Picture">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
        <p:nvSpPr>
          <p:cNvPr id="11" name="Text Placeholder 2"/>
          <p:cNvSpPr>
            <a:spLocks noGrp="1"/>
          </p:cNvSpPr>
          <p:nvPr>
            <p:ph idx="11"/>
          </p:nvPr>
        </p:nvSpPr>
        <p:spPr>
          <a:xfrm>
            <a:off x="4800600" y="0"/>
            <a:ext cx="4343400" cy="6858000"/>
          </a:xfrm>
          <a:prstGeom prst="rect">
            <a:avLst/>
          </a:prstGeom>
          <a:solidFill>
            <a:schemeClr val="bg1"/>
          </a:solidFill>
        </p:spPr>
        <p:txBody>
          <a:bodyPr vert="horz" lIns="91440" tIns="252000" rIns="91440" bIns="45720" rtlCol="0">
            <a:normAutofit/>
          </a:bodyPr>
          <a:lstStyle>
            <a:lvl1pPr>
              <a:defRPr sz="2400"/>
            </a:lvl1pPr>
            <a:lvl2pPr marL="628650" indent="-285750" algn="l" defTabSz="914400" rtl="0" eaLnBrk="1" latinLnBrk="0" hangingPunct="1">
              <a:spcBef>
                <a:spcPct val="20000"/>
              </a:spcBef>
              <a:buClr>
                <a:schemeClr val="tx1">
                  <a:lumMod val="65000"/>
                  <a:lumOff val="35000"/>
                </a:schemeClr>
              </a:buClr>
              <a:buFont typeface="Wingdings" panose="05000000000000000000" pitchFamily="2" charset="2"/>
              <a:buChar char="§"/>
              <a:defRPr lang="en-US" sz="2000" kern="1200" dirty="0" smtClean="0">
                <a:solidFill>
                  <a:schemeClr val="tx1">
                    <a:lumMod val="85000"/>
                    <a:lumOff val="15000"/>
                  </a:schemeClr>
                </a:solidFill>
                <a:latin typeface="Segoe UI" pitchFamily="34" charset="0"/>
                <a:ea typeface="Segoe UI" pitchFamily="34" charset="0"/>
                <a:cs typeface="Segoe UI" pitchFamily="34" charset="0"/>
              </a:defRPr>
            </a:lvl2pPr>
            <a:lvl3pPr marL="971550" indent="-171450" algn="l" defTabSz="914400" rtl="0" eaLnBrk="1" latinLnBrk="0" hangingPunct="1">
              <a:spcBef>
                <a:spcPct val="20000"/>
              </a:spcBef>
              <a:buClr>
                <a:schemeClr val="tx1">
                  <a:lumMod val="65000"/>
                  <a:lumOff val="35000"/>
                </a:schemeClr>
              </a:buClr>
              <a:buFont typeface="Arial" panose="020B0604020202020204" pitchFamily="34" charset="0"/>
              <a:buChar char="•"/>
              <a:defRPr lang="en-US" sz="1800" kern="1200" dirty="0" smtClean="0">
                <a:solidFill>
                  <a:schemeClr val="tx1">
                    <a:lumMod val="65000"/>
                    <a:lumOff val="35000"/>
                  </a:schemeClr>
                </a:solidFill>
                <a:latin typeface="Segoe UI" pitchFamily="34" charset="0"/>
                <a:ea typeface="Segoe UI" pitchFamily="34" charset="0"/>
                <a:cs typeface="Segoe UI" pitchFamily="34" charset="0"/>
              </a:defRPr>
            </a:lvl3pPr>
            <a:lvl4pPr marL="1257300" indent="-228600">
              <a:defRPr lang="en-US" sz="1600" kern="1200" dirty="0">
                <a:solidFill>
                  <a:schemeClr val="tx1">
                    <a:lumMod val="65000"/>
                    <a:lumOff val="35000"/>
                  </a:schemeClr>
                </a:solidFill>
                <a:latin typeface="Segoe UI" pitchFamily="34" charset="0"/>
                <a:ea typeface="Segoe UI" pitchFamily="34" charset="0"/>
                <a:cs typeface="Segoe UI" pitchFamily="34" charset="0"/>
              </a:defRPr>
            </a:lvl4pPr>
            <a:lvl5pPr marL="1485900" indent="-228600">
              <a:defRPr lang="en-US" sz="1600" kern="1200" dirty="0">
                <a:solidFill>
                  <a:schemeClr val="tx1"/>
                </a:solidFill>
                <a:latin typeface="Segoe UI" pitchFamily="34" charset="0"/>
                <a:ea typeface="Segoe UI" pitchFamily="34" charset="0"/>
                <a:cs typeface="Segoe UI" pitchFamily="34" charset="0"/>
              </a:defRPr>
            </a:lvl5pPr>
          </a:lstStyle>
          <a:p>
            <a:pPr lvl="0"/>
            <a:r>
              <a:rPr lang="en-US" dirty="0" smtClean="0"/>
              <a:t>Click to edit Master text styles</a:t>
            </a:r>
          </a:p>
          <a:p>
            <a:pPr marL="628650" lvl="1" indent="-285750" algn="l" defTabSz="914400" rtl="0" eaLnBrk="1" latinLnBrk="0" hangingPunct="1">
              <a:spcBef>
                <a:spcPct val="20000"/>
              </a:spcBef>
              <a:buClr>
                <a:schemeClr val="tx1">
                  <a:lumMod val="65000"/>
                  <a:lumOff val="35000"/>
                </a:schemeClr>
              </a:buClr>
              <a:buFont typeface="Wingdings" panose="05000000000000000000" pitchFamily="2" charset="2"/>
              <a:buChar char="§"/>
            </a:pPr>
            <a:r>
              <a:rPr lang="en-US" dirty="0" smtClean="0"/>
              <a:t>Second level</a:t>
            </a:r>
          </a:p>
          <a:p>
            <a:pPr marL="971550" lvl="2" indent="-171450" algn="l" defTabSz="914400" rtl="0" eaLnBrk="1" latinLnBrk="0" hangingPunct="1">
              <a:spcBef>
                <a:spcPct val="20000"/>
              </a:spcBef>
              <a:buClr>
                <a:schemeClr val="tx1">
                  <a:lumMod val="65000"/>
                  <a:lumOff val="35000"/>
                </a:schemeClr>
              </a:buClr>
              <a:buFont typeface="Arial" panose="020B0604020202020204" pitchFamily="34" charset="0"/>
              <a:buChar char="•"/>
            </a:pPr>
            <a:r>
              <a:rPr lang="en-US" dirty="0" smtClean="0"/>
              <a:t>Third level</a:t>
            </a:r>
          </a:p>
          <a:p>
            <a:pPr marL="1257300" lvl="3" indent="-228600" algn="l" defTabSz="914400" rtl="0" eaLnBrk="1" latinLnBrk="0" hangingPunct="1">
              <a:spcBef>
                <a:spcPct val="20000"/>
              </a:spcBef>
              <a:buClr>
                <a:srgbClr val="017EB8"/>
              </a:buClr>
              <a:buFont typeface="Wingdings" panose="05000000000000000000" pitchFamily="2" charset="2"/>
              <a:buChar char="§"/>
            </a:pPr>
            <a:r>
              <a:rPr lang="en-US" dirty="0" smtClean="0"/>
              <a:t>Fourth level</a:t>
            </a:r>
            <a:endParaRPr lang="en-US" dirty="0"/>
          </a:p>
        </p:txBody>
      </p:sp>
    </p:spTree>
    <p:extLst>
      <p:ext uri="{BB962C8B-B14F-4D97-AF65-F5344CB8AC3E}">
        <p14:creationId xmlns:p14="http://schemas.microsoft.com/office/powerpoint/2010/main" val="1254457129"/>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One Columns Layout with Picture">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
        <p:nvSpPr>
          <p:cNvPr id="11" name="Text Placeholder 2"/>
          <p:cNvSpPr>
            <a:spLocks noGrp="1"/>
          </p:cNvSpPr>
          <p:nvPr>
            <p:ph idx="11"/>
          </p:nvPr>
        </p:nvSpPr>
        <p:spPr>
          <a:xfrm>
            <a:off x="4800600" y="0"/>
            <a:ext cx="4343400" cy="6858000"/>
          </a:xfrm>
          <a:prstGeom prst="rect">
            <a:avLst/>
          </a:prstGeom>
          <a:solidFill>
            <a:schemeClr val="bg1"/>
          </a:solidFill>
        </p:spPr>
        <p:txBody>
          <a:bodyPr vert="horz" lIns="91440" tIns="252000" rIns="91440" bIns="45720" rtlCol="0">
            <a:normAutofit/>
          </a:bodyPr>
          <a:lstStyle>
            <a:lvl1pPr>
              <a:defRPr sz="2400" baseline="0"/>
            </a:lvl1pPr>
            <a:lvl2pPr marL="628650" indent="-285750" algn="l" defTabSz="914400" rtl="0" eaLnBrk="1" latinLnBrk="0" hangingPunct="1">
              <a:spcBef>
                <a:spcPct val="20000"/>
              </a:spcBef>
              <a:buClr>
                <a:schemeClr val="tx1">
                  <a:lumMod val="65000"/>
                  <a:lumOff val="35000"/>
                </a:schemeClr>
              </a:buClr>
              <a:buFont typeface="Wingdings" panose="05000000000000000000" pitchFamily="2" charset="2"/>
              <a:buChar char="§"/>
              <a:defRPr lang="en-US" sz="2000" kern="1200" dirty="0" smtClean="0">
                <a:solidFill>
                  <a:schemeClr val="tx1">
                    <a:lumMod val="85000"/>
                    <a:lumOff val="15000"/>
                  </a:schemeClr>
                </a:solidFill>
                <a:latin typeface="Segoe UI" pitchFamily="34" charset="0"/>
                <a:ea typeface="Segoe UI" pitchFamily="34" charset="0"/>
                <a:cs typeface="Segoe UI" pitchFamily="34" charset="0"/>
              </a:defRPr>
            </a:lvl2pPr>
            <a:lvl3pPr marL="971550" indent="-171450" algn="l" defTabSz="914400" rtl="0" eaLnBrk="1" latinLnBrk="0" hangingPunct="1">
              <a:spcBef>
                <a:spcPct val="20000"/>
              </a:spcBef>
              <a:buClr>
                <a:schemeClr val="tx1">
                  <a:lumMod val="65000"/>
                  <a:lumOff val="35000"/>
                </a:schemeClr>
              </a:buClr>
              <a:buFont typeface="Arial" panose="020B0604020202020204" pitchFamily="34" charset="0"/>
              <a:buChar char="•"/>
              <a:defRPr lang="en-US" sz="1800" kern="1200" dirty="0" smtClean="0">
                <a:solidFill>
                  <a:schemeClr val="tx1">
                    <a:lumMod val="65000"/>
                    <a:lumOff val="35000"/>
                  </a:schemeClr>
                </a:solidFill>
                <a:latin typeface="Segoe UI" pitchFamily="34" charset="0"/>
                <a:ea typeface="Segoe UI" pitchFamily="34" charset="0"/>
                <a:cs typeface="Segoe UI" pitchFamily="34" charset="0"/>
              </a:defRPr>
            </a:lvl3pPr>
            <a:lvl4pPr marL="1257300" indent="-228600">
              <a:defRPr lang="en-US" sz="1600" kern="1200" dirty="0">
                <a:solidFill>
                  <a:schemeClr val="tx1">
                    <a:lumMod val="65000"/>
                    <a:lumOff val="35000"/>
                  </a:schemeClr>
                </a:solidFill>
                <a:latin typeface="Segoe UI" pitchFamily="34" charset="0"/>
                <a:ea typeface="Segoe UI" pitchFamily="34" charset="0"/>
                <a:cs typeface="Segoe UI" pitchFamily="34" charset="0"/>
              </a:defRPr>
            </a:lvl4pPr>
            <a:lvl5pPr marL="1485900" indent="-228600">
              <a:defRPr lang="en-US" sz="1600" kern="1200" dirty="0">
                <a:solidFill>
                  <a:schemeClr val="tx1"/>
                </a:solidFill>
                <a:latin typeface="Segoe UI" pitchFamily="34" charset="0"/>
                <a:ea typeface="Segoe UI" pitchFamily="34" charset="0"/>
                <a:cs typeface="Segoe UI" pitchFamily="34" charset="0"/>
              </a:defRPr>
            </a:lvl5pPr>
          </a:lstStyle>
          <a:p>
            <a:pPr lvl="0"/>
            <a:r>
              <a:rPr lang="en-US" dirty="0" smtClean="0"/>
              <a:t>Click to edit Master text styles</a:t>
            </a:r>
          </a:p>
          <a:p>
            <a:pPr marL="628650" lvl="1" indent="-285750" algn="l" defTabSz="914400" rtl="0" eaLnBrk="1" latinLnBrk="0" hangingPunct="1">
              <a:spcBef>
                <a:spcPct val="20000"/>
              </a:spcBef>
              <a:buClr>
                <a:schemeClr val="tx1">
                  <a:lumMod val="65000"/>
                  <a:lumOff val="35000"/>
                </a:schemeClr>
              </a:buClr>
              <a:buFont typeface="Wingdings" panose="05000000000000000000" pitchFamily="2" charset="2"/>
              <a:buChar char="§"/>
            </a:pPr>
            <a:r>
              <a:rPr lang="en-US" dirty="0" smtClean="0"/>
              <a:t>Second level</a:t>
            </a:r>
          </a:p>
          <a:p>
            <a:pPr marL="971550" lvl="2" indent="-171450" algn="l" defTabSz="914400" rtl="0" eaLnBrk="1" latinLnBrk="0" hangingPunct="1">
              <a:spcBef>
                <a:spcPct val="20000"/>
              </a:spcBef>
              <a:buClr>
                <a:schemeClr val="tx1">
                  <a:lumMod val="65000"/>
                  <a:lumOff val="35000"/>
                </a:schemeClr>
              </a:buClr>
              <a:buFont typeface="Arial" panose="020B0604020202020204" pitchFamily="34" charset="0"/>
              <a:buChar char="•"/>
            </a:pPr>
            <a:r>
              <a:rPr lang="en-US" dirty="0" smtClean="0"/>
              <a:t>Third level</a:t>
            </a:r>
          </a:p>
          <a:p>
            <a:pPr marL="1257300" lvl="3" indent="-228600" algn="l" defTabSz="914400" rtl="0" eaLnBrk="1" latinLnBrk="0" hangingPunct="1">
              <a:spcBef>
                <a:spcPct val="20000"/>
              </a:spcBef>
              <a:buClr>
                <a:srgbClr val="017EB8"/>
              </a:buClr>
              <a:buFont typeface="Wingdings" panose="05000000000000000000" pitchFamily="2" charset="2"/>
              <a:buChar char="§"/>
            </a:pPr>
            <a:r>
              <a:rPr lang="en-US" dirty="0" smtClean="0"/>
              <a:t>Fourth level</a:t>
            </a:r>
            <a:endParaRPr lang="en-US" dirty="0"/>
          </a:p>
        </p:txBody>
      </p:sp>
    </p:spTree>
    <p:extLst>
      <p:ext uri="{BB962C8B-B14F-4D97-AF65-F5344CB8AC3E}">
        <p14:creationId xmlns:p14="http://schemas.microsoft.com/office/powerpoint/2010/main" val="2984098204"/>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Layout with Picture">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
        <p:nvSpPr>
          <p:cNvPr id="3" name="Title 1"/>
          <p:cNvSpPr>
            <a:spLocks noGrp="1"/>
          </p:cNvSpPr>
          <p:nvPr>
            <p:ph type="ctrTitle"/>
          </p:nvPr>
        </p:nvSpPr>
        <p:spPr>
          <a:xfrm>
            <a:off x="0" y="5181600"/>
            <a:ext cx="9136380" cy="914400"/>
          </a:xfrm>
          <a:solidFill>
            <a:srgbClr val="017EB8"/>
          </a:solidFill>
        </p:spPr>
        <p:txBody>
          <a:bodyPr vert="horz" lIns="360000" tIns="45720" rIns="91440" bIns="45720" rtlCol="0" anchor="ctr">
            <a:noAutofit/>
          </a:bodyPr>
          <a:lstStyle>
            <a:lvl1pPr>
              <a:defRPr lang="en-US" sz="4400" cap="none" baseline="0" dirty="0">
                <a:solidFill>
                  <a:schemeClr val="bg1"/>
                </a:solidFill>
                <a:latin typeface="Segoe UI" pitchFamily="34" charset="0"/>
              </a:defRPr>
            </a:lvl1pPr>
          </a:lstStyle>
          <a:p>
            <a:pPr lvl="0"/>
            <a:endParaRPr lang="en-US" dirty="0"/>
          </a:p>
        </p:txBody>
      </p:sp>
    </p:spTree>
    <p:extLst>
      <p:ext uri="{BB962C8B-B14F-4D97-AF65-F5344CB8AC3E}">
        <p14:creationId xmlns:p14="http://schemas.microsoft.com/office/powerpoint/2010/main" val="735117660"/>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lide with 3 columns">
    <p:bg>
      <p:bgPr>
        <a:blipFill dpi="0" rotWithShape="1">
          <a:blip r:embed="rId2">
            <a:lum/>
          </a:blip>
          <a:srcRect/>
          <a:stretch>
            <a:fillRect l="-3000" r="-3000"/>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a:xfrm>
            <a:off x="457200" y="2362200"/>
            <a:ext cx="8382000" cy="1447800"/>
          </a:xfrm>
        </p:spPr>
        <p:txBody>
          <a:bodyPr vert="horz" lIns="91440" tIns="45720" rIns="91440" bIns="45720" rtlCol="0" anchor="ctr">
            <a:noAutofit/>
          </a:bodyPr>
          <a:lstStyle>
            <a:lvl1pPr algn="ctr">
              <a:defRPr lang="en-US" sz="4800" cap="none" baseline="0" dirty="0">
                <a:solidFill>
                  <a:schemeClr val="bg1"/>
                </a:solidFill>
                <a:latin typeface="Segoe UI" pitchFamily="34" charset="0"/>
              </a:defRPr>
            </a:lvl1pPr>
          </a:lstStyle>
          <a:p>
            <a:pPr lvl="0"/>
            <a:endParaRPr lang="en-US" dirty="0"/>
          </a:p>
        </p:txBody>
      </p:sp>
      <p:sp>
        <p:nvSpPr>
          <p:cNvPr id="2" name="TextBox 1"/>
          <p:cNvSpPr txBox="1"/>
          <p:nvPr userDrawn="1"/>
        </p:nvSpPr>
        <p:spPr>
          <a:xfrm>
            <a:off x="2743200" y="4953000"/>
            <a:ext cx="1600200" cy="1371600"/>
          </a:xfrm>
          <a:prstGeom prst="rect">
            <a:avLst/>
          </a:prstGeom>
        </p:spPr>
        <p:txBody>
          <a:bodyPr vert="horz" wrap="square" lIns="91440" tIns="45720" rIns="91440" bIns="45720" rtlCol="0">
            <a:normAutofit/>
          </a:bodyPr>
          <a:lstStyle/>
          <a:p>
            <a:pPr marL="0" indent="0">
              <a:buFont typeface="Arial" panose="020B0604020202020204" pitchFamily="34" charset="0"/>
              <a:buNone/>
            </a:pPr>
            <a:endParaRPr lang="uk-UA" smtClean="0"/>
          </a:p>
        </p:txBody>
      </p:sp>
      <p:sp>
        <p:nvSpPr>
          <p:cNvPr id="6" name="Text Placeholder 5"/>
          <p:cNvSpPr>
            <a:spLocks noGrp="1"/>
          </p:cNvSpPr>
          <p:nvPr>
            <p:ph type="body" sz="quarter" idx="13" hasCustomPrompt="1"/>
          </p:nvPr>
        </p:nvSpPr>
        <p:spPr>
          <a:xfrm>
            <a:off x="6934200" y="5334000"/>
            <a:ext cx="1805709" cy="1295400"/>
          </a:xfrm>
        </p:spPr>
        <p:txBody>
          <a:bodyPr lIns="0" numCol="1"/>
          <a:lstStyle>
            <a:lvl1pPr marL="0" marR="0" indent="0" algn="l" defTabSz="0" rtl="0" eaLnBrk="1" fontAlgn="auto" latinLnBrk="0" hangingPunct="1">
              <a:lnSpc>
                <a:spcPct val="100000"/>
              </a:lnSpc>
              <a:spcBef>
                <a:spcPts val="0"/>
              </a:spcBef>
              <a:spcAft>
                <a:spcPts val="0"/>
              </a:spcAft>
              <a:buClr>
                <a:srgbClr val="017EB8"/>
              </a:buClr>
              <a:buSzTx/>
              <a:buFont typeface="Arial" panose="020B0604020202020204" pitchFamily="34" charset="0"/>
              <a:buNone/>
              <a:tabLst/>
              <a:defRPr lang="en-US" sz="1200" kern="1200" baseline="0" smtClean="0">
                <a:solidFill>
                  <a:srgbClr val="75BEE9"/>
                </a:solidFill>
                <a:latin typeface="Segoe UI" pitchFamily="34" charset="0"/>
                <a:ea typeface="Segoe UI" pitchFamily="34" charset="0"/>
                <a:cs typeface="Segoe UI" pitchFamily="34" charset="0"/>
              </a:defRPr>
            </a:lvl1pPr>
          </a:lstStyle>
          <a:p>
            <a:pPr marL="266700" marR="0" lvl="0" indent="-266700" algn="l" defTabSz="914400" rtl="0" eaLnBrk="1" fontAlgn="auto" latinLnBrk="0" hangingPunct="1">
              <a:lnSpc>
                <a:spcPct val="100000"/>
              </a:lnSpc>
              <a:spcBef>
                <a:spcPct val="20000"/>
              </a:spcBef>
              <a:spcAft>
                <a:spcPts val="0"/>
              </a:spcAft>
              <a:buClr>
                <a:srgbClr val="017EB8"/>
              </a:buClr>
              <a:buSzTx/>
              <a:buFont typeface="Arial" panose="020B0604020202020204" pitchFamily="34" charset="0"/>
              <a:buChar char="•"/>
              <a:tabLst/>
              <a:defRPr/>
            </a:pPr>
            <a:r>
              <a:rPr lang="en-US" dirty="0" smtClean="0"/>
              <a:t>Click to add text</a:t>
            </a:r>
          </a:p>
          <a:p>
            <a:pPr lvl="0"/>
            <a:endParaRPr lang="uk-UA" dirty="0"/>
          </a:p>
        </p:txBody>
      </p:sp>
      <p:sp>
        <p:nvSpPr>
          <p:cNvPr id="16" name="Text Placeholder 5"/>
          <p:cNvSpPr>
            <a:spLocks noGrp="1"/>
          </p:cNvSpPr>
          <p:nvPr>
            <p:ph type="body" sz="quarter" idx="14" hasCustomPrompt="1"/>
          </p:nvPr>
        </p:nvSpPr>
        <p:spPr>
          <a:xfrm>
            <a:off x="4775200" y="5334000"/>
            <a:ext cx="1805709" cy="1295400"/>
          </a:xfrm>
        </p:spPr>
        <p:txBody>
          <a:bodyPr lIns="0" numCol="1"/>
          <a:lstStyle>
            <a:lvl1pPr marL="0" marR="0" indent="0" algn="l" defTabSz="0" rtl="0" eaLnBrk="1" fontAlgn="auto" latinLnBrk="0" hangingPunct="1">
              <a:lnSpc>
                <a:spcPct val="100000"/>
              </a:lnSpc>
              <a:spcBef>
                <a:spcPts val="0"/>
              </a:spcBef>
              <a:spcAft>
                <a:spcPts val="0"/>
              </a:spcAft>
              <a:buClr>
                <a:srgbClr val="017EB8"/>
              </a:buClr>
              <a:buSzTx/>
              <a:buFont typeface="Arial" panose="020B0604020202020204" pitchFamily="34" charset="0"/>
              <a:buNone/>
              <a:tabLst/>
              <a:defRPr lang="en-US" sz="1200" kern="1200" baseline="0" smtClean="0">
                <a:solidFill>
                  <a:srgbClr val="75BEE9"/>
                </a:solidFill>
                <a:latin typeface="Segoe UI" pitchFamily="34" charset="0"/>
                <a:ea typeface="Segoe UI" pitchFamily="34" charset="0"/>
                <a:cs typeface="Segoe UI" pitchFamily="34" charset="0"/>
              </a:defRPr>
            </a:lvl1pPr>
          </a:lstStyle>
          <a:p>
            <a:pPr marL="266700" marR="0" lvl="0" indent="-266700" algn="l" defTabSz="914400" rtl="0" eaLnBrk="1" fontAlgn="auto" latinLnBrk="0" hangingPunct="1">
              <a:lnSpc>
                <a:spcPct val="100000"/>
              </a:lnSpc>
              <a:spcBef>
                <a:spcPct val="20000"/>
              </a:spcBef>
              <a:spcAft>
                <a:spcPts val="0"/>
              </a:spcAft>
              <a:buClr>
                <a:srgbClr val="017EB8"/>
              </a:buClr>
              <a:buSzTx/>
              <a:buFont typeface="Arial" panose="020B0604020202020204" pitchFamily="34" charset="0"/>
              <a:buChar char="•"/>
              <a:tabLst/>
              <a:defRPr/>
            </a:pPr>
            <a:r>
              <a:rPr lang="en-US" dirty="0" smtClean="0"/>
              <a:t>Click to add text</a:t>
            </a:r>
          </a:p>
          <a:p>
            <a:pPr lvl="0"/>
            <a:endParaRPr lang="uk-UA" dirty="0"/>
          </a:p>
        </p:txBody>
      </p:sp>
      <p:sp>
        <p:nvSpPr>
          <p:cNvPr id="17" name="Text Placeholder 5"/>
          <p:cNvSpPr>
            <a:spLocks noGrp="1"/>
          </p:cNvSpPr>
          <p:nvPr>
            <p:ph type="body" sz="quarter" idx="15" hasCustomPrompt="1"/>
          </p:nvPr>
        </p:nvSpPr>
        <p:spPr>
          <a:xfrm>
            <a:off x="2616200" y="5334000"/>
            <a:ext cx="1805709" cy="1295400"/>
          </a:xfrm>
        </p:spPr>
        <p:txBody>
          <a:bodyPr lIns="0" numCol="1"/>
          <a:lstStyle>
            <a:lvl1pPr marL="0" marR="0" indent="0" algn="l" defTabSz="0" rtl="0" eaLnBrk="1" fontAlgn="auto" latinLnBrk="0" hangingPunct="1">
              <a:lnSpc>
                <a:spcPct val="100000"/>
              </a:lnSpc>
              <a:spcBef>
                <a:spcPts val="0"/>
              </a:spcBef>
              <a:spcAft>
                <a:spcPts val="0"/>
              </a:spcAft>
              <a:buClr>
                <a:srgbClr val="017EB8"/>
              </a:buClr>
              <a:buSzTx/>
              <a:buFont typeface="Arial" panose="020B0604020202020204" pitchFamily="34" charset="0"/>
              <a:buNone/>
              <a:tabLst/>
              <a:defRPr lang="en-US" sz="1200" kern="1200" baseline="0" smtClean="0">
                <a:solidFill>
                  <a:srgbClr val="75BEE9"/>
                </a:solidFill>
                <a:latin typeface="Segoe UI" pitchFamily="34" charset="0"/>
                <a:ea typeface="Segoe UI" pitchFamily="34" charset="0"/>
                <a:cs typeface="Segoe UI" pitchFamily="34" charset="0"/>
              </a:defRPr>
            </a:lvl1pPr>
          </a:lstStyle>
          <a:p>
            <a:pPr marL="266700" marR="0" lvl="0" indent="-266700" algn="l" defTabSz="914400" rtl="0" eaLnBrk="1" fontAlgn="auto" latinLnBrk="0" hangingPunct="1">
              <a:lnSpc>
                <a:spcPct val="100000"/>
              </a:lnSpc>
              <a:spcBef>
                <a:spcPct val="20000"/>
              </a:spcBef>
              <a:spcAft>
                <a:spcPts val="0"/>
              </a:spcAft>
              <a:buClr>
                <a:srgbClr val="017EB8"/>
              </a:buClr>
              <a:buSzTx/>
              <a:buFont typeface="Arial" panose="020B0604020202020204" pitchFamily="34" charset="0"/>
              <a:buChar char="•"/>
              <a:tabLst/>
              <a:defRPr/>
            </a:pPr>
            <a:r>
              <a:rPr lang="en-US" dirty="0" smtClean="0"/>
              <a:t>Click to add text</a:t>
            </a:r>
          </a:p>
          <a:p>
            <a:pPr lvl="0"/>
            <a:endParaRPr lang="uk-UA" dirty="0"/>
          </a:p>
        </p:txBody>
      </p:sp>
      <p:sp>
        <p:nvSpPr>
          <p:cNvPr id="18" name="Text Placeholder 5"/>
          <p:cNvSpPr>
            <a:spLocks noGrp="1"/>
          </p:cNvSpPr>
          <p:nvPr>
            <p:ph type="body" sz="quarter" idx="16" hasCustomPrompt="1"/>
          </p:nvPr>
        </p:nvSpPr>
        <p:spPr>
          <a:xfrm>
            <a:off x="457200" y="5334000"/>
            <a:ext cx="1805709" cy="1295400"/>
          </a:xfrm>
        </p:spPr>
        <p:txBody>
          <a:bodyPr lIns="0" numCol="1"/>
          <a:lstStyle>
            <a:lvl1pPr marL="0" marR="0" indent="0" algn="l" defTabSz="0" rtl="0" eaLnBrk="1" fontAlgn="auto" latinLnBrk="0" hangingPunct="1">
              <a:lnSpc>
                <a:spcPct val="100000"/>
              </a:lnSpc>
              <a:spcBef>
                <a:spcPts val="0"/>
              </a:spcBef>
              <a:spcAft>
                <a:spcPts val="0"/>
              </a:spcAft>
              <a:buClr>
                <a:srgbClr val="017EB8"/>
              </a:buClr>
              <a:buSzTx/>
              <a:buFont typeface="Arial" panose="020B0604020202020204" pitchFamily="34" charset="0"/>
              <a:buNone/>
              <a:tabLst/>
              <a:defRPr lang="en-US" sz="1200" kern="1200" baseline="0" smtClean="0">
                <a:solidFill>
                  <a:srgbClr val="75BEE9"/>
                </a:solidFill>
                <a:latin typeface="Segoe UI" pitchFamily="34" charset="0"/>
                <a:ea typeface="Segoe UI" pitchFamily="34" charset="0"/>
                <a:cs typeface="Segoe UI" pitchFamily="34" charset="0"/>
              </a:defRPr>
            </a:lvl1pPr>
          </a:lstStyle>
          <a:p>
            <a:pPr marL="266700" marR="0" lvl="0" indent="-266700" algn="l" defTabSz="914400" rtl="0" eaLnBrk="1" fontAlgn="auto" latinLnBrk="0" hangingPunct="1">
              <a:lnSpc>
                <a:spcPct val="100000"/>
              </a:lnSpc>
              <a:spcBef>
                <a:spcPct val="20000"/>
              </a:spcBef>
              <a:spcAft>
                <a:spcPts val="0"/>
              </a:spcAft>
              <a:buClr>
                <a:srgbClr val="017EB8"/>
              </a:buClr>
              <a:buSzTx/>
              <a:buFont typeface="Arial" panose="020B0604020202020204" pitchFamily="34" charset="0"/>
              <a:buChar char="•"/>
              <a:tabLst/>
              <a:defRPr/>
            </a:pPr>
            <a:r>
              <a:rPr lang="en-US" dirty="0" smtClean="0"/>
              <a:t>Click to add text</a:t>
            </a:r>
          </a:p>
          <a:p>
            <a:pPr lvl="0"/>
            <a:endParaRPr lang="uk-UA" dirty="0"/>
          </a:p>
        </p:txBody>
      </p:sp>
    </p:spTree>
    <p:extLst>
      <p:ext uri="{BB962C8B-B14F-4D97-AF65-F5344CB8AC3E}">
        <p14:creationId xmlns:p14="http://schemas.microsoft.com/office/powerpoint/2010/main" val="3505802508"/>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l="-3000" r="-3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2438400" y="2590800"/>
            <a:ext cx="6477000" cy="1447800"/>
          </a:xfrm>
        </p:spPr>
        <p:txBody>
          <a:bodyPr vert="horz" lIns="91440" tIns="45720" rIns="91440" bIns="45720" rtlCol="0" anchor="ctr">
            <a:noAutofit/>
          </a:bodyPr>
          <a:lstStyle>
            <a:lvl1pPr>
              <a:defRPr lang="en-US" sz="4800" cap="none" baseline="0" dirty="0">
                <a:latin typeface="Segoe UI" pitchFamily="34" charset="0"/>
              </a:defRPr>
            </a:lvl1pPr>
          </a:lstStyle>
          <a:p>
            <a:pPr lvl="0"/>
            <a:endParaRPr lang="en-US" dirty="0"/>
          </a:p>
        </p:txBody>
      </p:sp>
      <p:sp>
        <p:nvSpPr>
          <p:cNvPr id="6" name="Subtitle 2"/>
          <p:cNvSpPr>
            <a:spLocks noGrp="1"/>
          </p:cNvSpPr>
          <p:nvPr>
            <p:ph type="subTitle" idx="1"/>
          </p:nvPr>
        </p:nvSpPr>
        <p:spPr>
          <a:xfrm>
            <a:off x="2438400" y="5410200"/>
            <a:ext cx="6400800" cy="990600"/>
          </a:xfrm>
        </p:spPr>
        <p:txBody>
          <a:bodyPr vert="horz" lIns="91440" tIns="45720" rIns="91440" bIns="45720" rtlCol="0">
            <a:normAutofit/>
          </a:bodyPr>
          <a:lstStyle>
            <a:lvl1pPr>
              <a:defRPr lang="en-US" sz="2400" baseline="0" dirty="0">
                <a:solidFill>
                  <a:srgbClr val="75BEE9"/>
                </a:solidFill>
              </a:defRPr>
            </a:lvl1pPr>
          </a:lstStyle>
          <a:p>
            <a:pPr marL="0" lvl="0" indent="0">
              <a:buNone/>
            </a:pPr>
            <a:r>
              <a:rPr lang="en-US" dirty="0" smtClean="0"/>
              <a:t>Click to edit Master subtitle style</a:t>
            </a:r>
            <a:endParaRPr lang="en-US" dirty="0"/>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Title Slide">
    <p:bg>
      <p:bgPr>
        <a:blipFill dpi="0" rotWithShape="1">
          <a:blip r:embed="rId2">
            <a:lum/>
          </a:blip>
          <a:srcRect/>
          <a:stretch>
            <a:fillRect l="-3000" r="-3000"/>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a:xfrm>
            <a:off x="2438400" y="2590800"/>
            <a:ext cx="6477000" cy="1447800"/>
          </a:xfrm>
        </p:spPr>
        <p:txBody>
          <a:bodyPr vert="horz" lIns="91440" tIns="45720" rIns="91440" bIns="45720" rtlCol="0" anchor="ctr">
            <a:noAutofit/>
          </a:bodyPr>
          <a:lstStyle>
            <a:lvl1pPr>
              <a:defRPr lang="en-US" sz="4800" cap="none" baseline="0" dirty="0">
                <a:latin typeface="Segoe UI" pitchFamily="34" charset="0"/>
              </a:defRPr>
            </a:lvl1pPr>
          </a:lstStyle>
          <a:p>
            <a:pPr lvl="0"/>
            <a:endParaRPr lang="en-US" dirty="0"/>
          </a:p>
        </p:txBody>
      </p:sp>
      <p:sp>
        <p:nvSpPr>
          <p:cNvPr id="5" name="Subtitle 2"/>
          <p:cNvSpPr>
            <a:spLocks noGrp="1"/>
          </p:cNvSpPr>
          <p:nvPr>
            <p:ph type="subTitle" idx="1"/>
          </p:nvPr>
        </p:nvSpPr>
        <p:spPr>
          <a:xfrm>
            <a:off x="2438400" y="5410200"/>
            <a:ext cx="6400800" cy="990600"/>
          </a:xfrm>
        </p:spPr>
        <p:txBody>
          <a:bodyPr vert="horz" lIns="91440" tIns="45720" rIns="91440" bIns="45720" rtlCol="0">
            <a:normAutofit/>
          </a:bodyPr>
          <a:lstStyle>
            <a:lvl1pPr>
              <a:defRPr lang="en-US" sz="2400" dirty="0">
                <a:solidFill>
                  <a:srgbClr val="75BEE9"/>
                </a:solidFill>
              </a:defRPr>
            </a:lvl1pPr>
          </a:lstStyle>
          <a:p>
            <a:pPr marL="0" lvl="0" indent="0">
              <a:buNone/>
            </a:pPr>
            <a:r>
              <a:rPr lang="en-US" dirty="0" smtClean="0"/>
              <a:t>Click to edit Master subtitle style</a:t>
            </a:r>
            <a:endParaRPr lang="en-US" dirty="0"/>
          </a:p>
        </p:txBody>
      </p:sp>
    </p:spTree>
    <p:extLst>
      <p:ext uri="{BB962C8B-B14F-4D97-AF65-F5344CB8AC3E}">
        <p14:creationId xmlns:p14="http://schemas.microsoft.com/office/powerpoint/2010/main" val="1635767522"/>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Title Slide">
    <p:bg>
      <p:bgPr>
        <a:blipFill dpi="0" rotWithShape="1">
          <a:blip r:embed="rId2">
            <a:lum/>
          </a:blip>
          <a:srcRect/>
          <a:stretch>
            <a:fillRect l="-3000" r="-3000"/>
          </a:stretch>
        </a:blip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304800" y="2514600"/>
            <a:ext cx="1981200" cy="1981200"/>
          </a:xfrm>
        </p:spPr>
        <p:txBody>
          <a:bodyPr/>
          <a:lstStyle/>
          <a:p>
            <a:endParaRPr lang="uk-UA"/>
          </a:p>
        </p:txBody>
      </p:sp>
      <p:sp>
        <p:nvSpPr>
          <p:cNvPr id="5" name="Title 1"/>
          <p:cNvSpPr>
            <a:spLocks noGrp="1"/>
          </p:cNvSpPr>
          <p:nvPr>
            <p:ph type="ctrTitle"/>
          </p:nvPr>
        </p:nvSpPr>
        <p:spPr>
          <a:xfrm>
            <a:off x="2438400" y="2590800"/>
            <a:ext cx="6477000" cy="1447800"/>
          </a:xfrm>
        </p:spPr>
        <p:txBody>
          <a:bodyPr vert="horz" lIns="91440" tIns="45720" rIns="91440" bIns="45720" rtlCol="0" anchor="ctr">
            <a:noAutofit/>
          </a:bodyPr>
          <a:lstStyle>
            <a:lvl1pPr>
              <a:defRPr lang="en-US" sz="4800" cap="none" baseline="0" dirty="0">
                <a:latin typeface="Segoe UI" pitchFamily="34" charset="0"/>
              </a:defRPr>
            </a:lvl1pPr>
          </a:lstStyle>
          <a:p>
            <a:pPr lvl="0"/>
            <a:endParaRPr lang="en-US" dirty="0"/>
          </a:p>
        </p:txBody>
      </p:sp>
      <p:sp>
        <p:nvSpPr>
          <p:cNvPr id="7" name="Subtitle 2"/>
          <p:cNvSpPr>
            <a:spLocks noGrp="1"/>
          </p:cNvSpPr>
          <p:nvPr>
            <p:ph type="subTitle" idx="1"/>
          </p:nvPr>
        </p:nvSpPr>
        <p:spPr>
          <a:xfrm>
            <a:off x="2438400" y="5410200"/>
            <a:ext cx="6400800" cy="990600"/>
          </a:xfrm>
        </p:spPr>
        <p:txBody>
          <a:bodyPr vert="horz" lIns="91440" tIns="45720" rIns="91440" bIns="45720" rtlCol="0">
            <a:normAutofit/>
          </a:bodyPr>
          <a:lstStyle>
            <a:lvl1pPr>
              <a:defRPr lang="en-US" sz="2400" dirty="0">
                <a:solidFill>
                  <a:srgbClr val="75BEE9"/>
                </a:solidFill>
              </a:defRPr>
            </a:lvl1pPr>
          </a:lstStyle>
          <a:p>
            <a:pPr marL="0" lvl="0" indent="0">
              <a:buNone/>
            </a:pPr>
            <a:r>
              <a:rPr lang="en-US" dirty="0" smtClean="0"/>
              <a:t>Click to edit Master subtitle style</a:t>
            </a:r>
            <a:endParaRPr lang="en-US" dirty="0"/>
          </a:p>
        </p:txBody>
      </p:sp>
    </p:spTree>
    <p:extLst>
      <p:ext uri="{BB962C8B-B14F-4D97-AF65-F5344CB8AC3E}">
        <p14:creationId xmlns:p14="http://schemas.microsoft.com/office/powerpoint/2010/main" val="3393295139"/>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Title Slide">
    <p:bg>
      <p:bgPr>
        <a:blipFill dpi="0" rotWithShape="1">
          <a:blip r:embed="rId2">
            <a:lum/>
          </a:blip>
          <a:srcRect/>
          <a:stretch>
            <a:fillRect l="-3000" r="-3000"/>
          </a:stretch>
        </a:blipFill>
        <a:effectLst/>
      </p:bgPr>
    </p:bg>
    <p:spTree>
      <p:nvGrpSpPr>
        <p:cNvPr id="1" name=""/>
        <p:cNvGrpSpPr/>
        <p:nvPr/>
      </p:nvGrpSpPr>
      <p:grpSpPr>
        <a:xfrm>
          <a:off x="0" y="0"/>
          <a:ext cx="0" cy="0"/>
          <a:chOff x="0" y="0"/>
          <a:chExt cx="0" cy="0"/>
        </a:xfrm>
      </p:grpSpPr>
      <p:sp>
        <p:nvSpPr>
          <p:cNvPr id="8" name="Title 1"/>
          <p:cNvSpPr>
            <a:spLocks noGrp="1"/>
          </p:cNvSpPr>
          <p:nvPr>
            <p:ph type="ctrTitle"/>
          </p:nvPr>
        </p:nvSpPr>
        <p:spPr>
          <a:xfrm>
            <a:off x="304800" y="1828800"/>
            <a:ext cx="4495800" cy="1447800"/>
          </a:xfrm>
        </p:spPr>
        <p:txBody>
          <a:bodyPr vert="horz" lIns="91440" tIns="45720" rIns="91440" bIns="45720" rtlCol="0" anchor="ctr">
            <a:noAutofit/>
          </a:bodyPr>
          <a:lstStyle>
            <a:lvl1pPr>
              <a:defRPr lang="en-US" sz="4400" cap="none" baseline="0" dirty="0">
                <a:latin typeface="Segoe UI" pitchFamily="34" charset="0"/>
              </a:defRPr>
            </a:lvl1pPr>
          </a:lstStyle>
          <a:p>
            <a:pPr lvl="0"/>
            <a:endParaRPr lang="en-US" dirty="0"/>
          </a:p>
        </p:txBody>
      </p:sp>
      <p:sp>
        <p:nvSpPr>
          <p:cNvPr id="9" name="Subtitle 2"/>
          <p:cNvSpPr>
            <a:spLocks noGrp="1"/>
          </p:cNvSpPr>
          <p:nvPr>
            <p:ph type="subTitle" idx="1"/>
          </p:nvPr>
        </p:nvSpPr>
        <p:spPr>
          <a:xfrm>
            <a:off x="419100" y="4953000"/>
            <a:ext cx="3877408" cy="762000"/>
          </a:xfrm>
        </p:spPr>
        <p:txBody>
          <a:bodyPr vert="horz" lIns="91440" tIns="45720" rIns="91440" bIns="45720" rtlCol="0">
            <a:normAutofit/>
          </a:bodyPr>
          <a:lstStyle>
            <a:lvl1pPr marL="0" indent="0">
              <a:defRPr lang="en-US" sz="2400" dirty="0">
                <a:solidFill>
                  <a:srgbClr val="75BEE9"/>
                </a:solidFill>
              </a:defRPr>
            </a:lvl1pPr>
          </a:lstStyle>
          <a:p>
            <a:pPr marL="0" lvl="0" indent="0">
              <a:buNone/>
            </a:pPr>
            <a:endParaRPr lang="en-US" dirty="0"/>
          </a:p>
        </p:txBody>
      </p:sp>
      <p:sp>
        <p:nvSpPr>
          <p:cNvPr id="5" name="Picture Placeholder 4"/>
          <p:cNvSpPr>
            <a:spLocks noGrp="1"/>
          </p:cNvSpPr>
          <p:nvPr>
            <p:ph type="pic" sz="quarter" idx="10"/>
          </p:nvPr>
        </p:nvSpPr>
        <p:spPr>
          <a:xfrm>
            <a:off x="5029200" y="0"/>
            <a:ext cx="3733800" cy="6858000"/>
          </a:xfrm>
        </p:spPr>
        <p:txBody>
          <a:bodyPr/>
          <a:lstStyle>
            <a:lvl1pPr marL="0" indent="0" algn="ctr">
              <a:buNone/>
              <a:defRPr/>
            </a:lvl1pPr>
          </a:lstStyle>
          <a:p>
            <a:endParaRPr lang="uk-UA"/>
          </a:p>
        </p:txBody>
      </p:sp>
    </p:spTree>
    <p:extLst>
      <p:ext uri="{BB962C8B-B14F-4D97-AF65-F5344CB8AC3E}">
        <p14:creationId xmlns:p14="http://schemas.microsoft.com/office/powerpoint/2010/main" val="1963638081"/>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le Slide (w/o logo)">
    <p:bg>
      <p:bgPr>
        <a:solidFill>
          <a:srgbClr val="017EB8"/>
        </a:solid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a:xfrm>
            <a:off x="2438400" y="2590800"/>
            <a:ext cx="6477000" cy="1447800"/>
          </a:xfrm>
        </p:spPr>
        <p:txBody>
          <a:bodyPr vert="horz" lIns="91440" tIns="45720" rIns="91440" bIns="45720" rtlCol="0" anchor="ctr">
            <a:noAutofit/>
          </a:bodyPr>
          <a:lstStyle>
            <a:lvl1pPr>
              <a:defRPr lang="en-US" sz="4800" cap="none" baseline="0" dirty="0">
                <a:latin typeface="Segoe UI" pitchFamily="34" charset="0"/>
              </a:defRPr>
            </a:lvl1pPr>
          </a:lstStyle>
          <a:p>
            <a:pPr lvl="0"/>
            <a:endParaRPr lang="en-US" dirty="0"/>
          </a:p>
        </p:txBody>
      </p:sp>
      <p:sp>
        <p:nvSpPr>
          <p:cNvPr id="5" name="Subtitle 2"/>
          <p:cNvSpPr>
            <a:spLocks noGrp="1"/>
          </p:cNvSpPr>
          <p:nvPr>
            <p:ph type="subTitle" idx="1"/>
          </p:nvPr>
        </p:nvSpPr>
        <p:spPr>
          <a:xfrm>
            <a:off x="2438400" y="5410200"/>
            <a:ext cx="6400800" cy="990600"/>
          </a:xfrm>
        </p:spPr>
        <p:txBody>
          <a:bodyPr vert="horz" lIns="91440" tIns="45720" rIns="91440" bIns="45720" rtlCol="0">
            <a:normAutofit/>
          </a:bodyPr>
          <a:lstStyle>
            <a:lvl1pPr>
              <a:defRPr lang="en-US" sz="2400" dirty="0">
                <a:solidFill>
                  <a:srgbClr val="75BEE9"/>
                </a:solidFill>
              </a:defRPr>
            </a:lvl1pPr>
          </a:lstStyle>
          <a:p>
            <a:pPr marL="0" lvl="0" indent="0">
              <a:buNone/>
            </a:pPr>
            <a:r>
              <a:rPr lang="en-US" dirty="0" smtClean="0"/>
              <a:t>Click to edit Master subtitle style</a:t>
            </a:r>
            <a:endParaRPr lang="en-US" dirty="0"/>
          </a:p>
        </p:txBody>
      </p:sp>
    </p:spTree>
    <p:extLst>
      <p:ext uri="{BB962C8B-B14F-4D97-AF65-F5344CB8AC3E}">
        <p14:creationId xmlns:p14="http://schemas.microsoft.com/office/powerpoint/2010/main" val="3225465094"/>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One Column Layout (w/o bullets)">
    <p:spTree>
      <p:nvGrpSpPr>
        <p:cNvPr id="1" name=""/>
        <p:cNvGrpSpPr/>
        <p:nvPr/>
      </p:nvGrpSpPr>
      <p:grpSpPr>
        <a:xfrm>
          <a:off x="0" y="0"/>
          <a:ext cx="0" cy="0"/>
          <a:chOff x="0" y="0"/>
          <a:chExt cx="0" cy="0"/>
        </a:xfrm>
      </p:grpSpPr>
      <p:sp>
        <p:nvSpPr>
          <p:cNvPr id="7" name="Text Placeholder 2"/>
          <p:cNvSpPr>
            <a:spLocks noGrp="1"/>
          </p:cNvSpPr>
          <p:nvPr>
            <p:ph idx="1" hasCustomPrompt="1"/>
          </p:nvPr>
        </p:nvSpPr>
        <p:spPr>
          <a:xfrm>
            <a:off x="228600" y="1447800"/>
            <a:ext cx="8229600" cy="4525963"/>
          </a:xfrm>
          <a:prstGeom prst="rect">
            <a:avLst/>
          </a:prstGeom>
        </p:spPr>
        <p:txBody>
          <a:bodyPr vert="horz" lIns="91440" tIns="45720" rIns="91440" bIns="45720" rtlCol="0">
            <a:normAutofit/>
          </a:bodyPr>
          <a:lstStyle>
            <a:lvl1pPr marL="0" indent="0">
              <a:buNone/>
              <a:defRPr sz="3200" baseline="0">
                <a:solidFill>
                  <a:schemeClr val="tx1">
                    <a:lumMod val="75000"/>
                    <a:lumOff val="25000"/>
                  </a:schemeClr>
                </a:solidFill>
                <a:latin typeface="Segoe UI" pitchFamily="34" charset="0"/>
                <a:ea typeface="Segoe UI" pitchFamily="34" charset="0"/>
                <a:cs typeface="Segoe UI" pitchFamily="34" charset="0"/>
              </a:defRPr>
            </a:lvl1pPr>
            <a:lvl2pPr>
              <a:defRPr>
                <a:latin typeface="Segoe UI" pitchFamily="34" charset="0"/>
                <a:ea typeface="Segoe UI" pitchFamily="34" charset="0"/>
                <a:cs typeface="Segoe UI" pitchFamily="34" charset="0"/>
              </a:defRPr>
            </a:lvl2pPr>
            <a:lvl3pPr>
              <a:defRPr>
                <a:latin typeface="Segoe UI" pitchFamily="34" charset="0"/>
                <a:ea typeface="Segoe UI" pitchFamily="34" charset="0"/>
                <a:cs typeface="Segoe UI" pitchFamily="34" charset="0"/>
              </a:defRPr>
            </a:lvl3pPr>
            <a:lvl4pPr>
              <a:defRPr>
                <a:latin typeface="Segoe UI" pitchFamily="34" charset="0"/>
                <a:ea typeface="Segoe UI" pitchFamily="34" charset="0"/>
                <a:cs typeface="Segoe UI" pitchFamily="34" charset="0"/>
              </a:defRPr>
            </a:lvl4pPr>
            <a:lvl5pPr>
              <a:defRPr>
                <a:latin typeface="Segoe UI" pitchFamily="34" charset="0"/>
                <a:ea typeface="Segoe UI" pitchFamily="34" charset="0"/>
                <a:cs typeface="Segoe UI" pitchFamily="34" charset="0"/>
              </a:defRPr>
            </a:lvl5pPr>
          </a:lstStyle>
          <a:p>
            <a:pPr lvl="0"/>
            <a:r>
              <a:rPr lang="en-US" dirty="0" smtClean="0"/>
              <a:t>Click to add text</a:t>
            </a:r>
            <a:endParaRPr lang="en-US" dirty="0"/>
          </a:p>
        </p:txBody>
      </p:sp>
      <p:sp>
        <p:nvSpPr>
          <p:cNvPr id="4" name="Title 3"/>
          <p:cNvSpPr>
            <a:spLocks noGrp="1"/>
          </p:cNvSpPr>
          <p:nvPr>
            <p:ph type="title"/>
          </p:nvPr>
        </p:nvSpPr>
        <p:spPr>
          <a:xfrm>
            <a:off x="228600" y="0"/>
            <a:ext cx="8229600" cy="914400"/>
          </a:xfrm>
        </p:spPr>
        <p:txBody>
          <a:bodyPr/>
          <a:lstStyle>
            <a:lvl1pPr>
              <a:defRPr baseline="0">
                <a:solidFill>
                  <a:srgbClr val="017EB8"/>
                </a:solidFill>
              </a:defRPr>
            </a:lvl1pPr>
          </a:lstStyle>
          <a:p>
            <a:r>
              <a:rPr lang="en-US" dirty="0" smtClean="0"/>
              <a:t>Click to edit Master title style</a:t>
            </a:r>
            <a:endParaRPr lang="uk-UA" dirty="0"/>
          </a:p>
        </p:txBody>
      </p:sp>
      <p:sp>
        <p:nvSpPr>
          <p:cNvPr id="10" name="Slide Number Placeholder 5"/>
          <p:cNvSpPr>
            <a:spLocks noGrp="1"/>
          </p:cNvSpPr>
          <p:nvPr>
            <p:ph type="sldNum" sz="quarter" idx="4"/>
          </p:nvPr>
        </p:nvSpPr>
        <p:spPr>
          <a:xfrm>
            <a:off x="6804000" y="6444000"/>
            <a:ext cx="2133600" cy="360000"/>
          </a:xfrm>
          <a:prstGeom prst="rect">
            <a:avLst/>
          </a:prstGeom>
        </p:spPr>
        <p:txBody>
          <a:bodyPr vert="horz" lIns="91440" tIns="45720" rIns="91440" bIns="45720" rtlCol="0" anchor="ctr"/>
          <a:lstStyle>
            <a:lvl1pPr algn="r">
              <a:defRPr sz="1200" b="0">
                <a:solidFill>
                  <a:schemeClr val="bg1"/>
                </a:solidFill>
                <a:latin typeface="Segoe UI" panose="020B0502040204020203" pitchFamily="34" charset="0"/>
                <a:ea typeface="Segoe UI" panose="020B0502040204020203" pitchFamily="34" charset="0"/>
                <a:cs typeface="Segoe UI" panose="020B0502040204020203" pitchFamily="34" charset="0"/>
              </a:defRPr>
            </a:lvl1pPr>
          </a:lstStyle>
          <a:p>
            <a:fld id="{AD53D713-3284-4C71-8174-D6528838EBFD}" type="slidenum">
              <a:rPr lang="uk-UA" smtClean="0"/>
              <a:pPr/>
              <a:t>‹#›</a:t>
            </a:fld>
            <a:endParaRPr lang="uk-UA"/>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s Layout">
    <p:spTree>
      <p:nvGrpSpPr>
        <p:cNvPr id="1" name=""/>
        <p:cNvGrpSpPr/>
        <p:nvPr/>
      </p:nvGrpSpPr>
      <p:grpSpPr>
        <a:xfrm>
          <a:off x="0" y="0"/>
          <a:ext cx="0" cy="0"/>
          <a:chOff x="0" y="0"/>
          <a:chExt cx="0" cy="0"/>
        </a:xfrm>
      </p:grpSpPr>
      <p:sp>
        <p:nvSpPr>
          <p:cNvPr id="4" name="Text Placeholder 2"/>
          <p:cNvSpPr>
            <a:spLocks noGrp="1"/>
          </p:cNvSpPr>
          <p:nvPr>
            <p:ph idx="10"/>
          </p:nvPr>
        </p:nvSpPr>
        <p:spPr>
          <a:xfrm>
            <a:off x="230400" y="1450102"/>
            <a:ext cx="3886200" cy="4493498"/>
          </a:xfrm>
          <a:prstGeom prst="rect">
            <a:avLst/>
          </a:prstGeom>
        </p:spPr>
        <p:txBody>
          <a:bodyPr vert="horz" lIns="91440" tIns="45720" rIns="91440" bIns="45720" rtlCol="0">
            <a:normAutofit/>
          </a:bodyPr>
          <a:lstStyle>
            <a:lvl1pPr>
              <a:defRPr sz="2400"/>
            </a:lvl1pPr>
            <a:lvl2pPr marL="628650" indent="-285750" algn="l" defTabSz="914400" rtl="0" eaLnBrk="1" latinLnBrk="0" hangingPunct="1">
              <a:spcBef>
                <a:spcPct val="20000"/>
              </a:spcBef>
              <a:buClr>
                <a:schemeClr val="tx1">
                  <a:lumMod val="65000"/>
                  <a:lumOff val="35000"/>
                </a:schemeClr>
              </a:buClr>
              <a:buFont typeface="Wingdings" panose="05000000000000000000" pitchFamily="2" charset="2"/>
              <a:buChar char="§"/>
              <a:defRPr lang="en-US" sz="2000" kern="1200" dirty="0" smtClean="0">
                <a:solidFill>
                  <a:schemeClr val="tx1">
                    <a:lumMod val="85000"/>
                    <a:lumOff val="15000"/>
                  </a:schemeClr>
                </a:solidFill>
                <a:latin typeface="Segoe UI" pitchFamily="34" charset="0"/>
                <a:ea typeface="Segoe UI" pitchFamily="34" charset="0"/>
                <a:cs typeface="Segoe UI" pitchFamily="34" charset="0"/>
              </a:defRPr>
            </a:lvl2pPr>
            <a:lvl3pPr marL="971550" indent="-171450" algn="l" defTabSz="914400" rtl="0" eaLnBrk="1" latinLnBrk="0" hangingPunct="1">
              <a:spcBef>
                <a:spcPct val="20000"/>
              </a:spcBef>
              <a:buClr>
                <a:schemeClr val="tx1">
                  <a:lumMod val="65000"/>
                  <a:lumOff val="35000"/>
                </a:schemeClr>
              </a:buClr>
              <a:buFont typeface="Arial" panose="020B0604020202020204" pitchFamily="34" charset="0"/>
              <a:buChar char="•"/>
              <a:defRPr lang="en-US" sz="1800" kern="1200" dirty="0" smtClean="0">
                <a:solidFill>
                  <a:schemeClr val="tx1">
                    <a:lumMod val="65000"/>
                    <a:lumOff val="35000"/>
                  </a:schemeClr>
                </a:solidFill>
                <a:latin typeface="Segoe UI" pitchFamily="34" charset="0"/>
                <a:ea typeface="Segoe UI" pitchFamily="34" charset="0"/>
                <a:cs typeface="Segoe UI" pitchFamily="34" charset="0"/>
              </a:defRPr>
            </a:lvl3pPr>
            <a:lvl4pPr marL="1257300" indent="-228600">
              <a:defRPr lang="en-US" sz="1600" kern="1200" dirty="0">
                <a:solidFill>
                  <a:schemeClr val="tx1">
                    <a:lumMod val="65000"/>
                    <a:lumOff val="35000"/>
                  </a:schemeClr>
                </a:solidFill>
                <a:latin typeface="Segoe UI" pitchFamily="34" charset="0"/>
                <a:ea typeface="Segoe UI" pitchFamily="34" charset="0"/>
                <a:cs typeface="Segoe UI" pitchFamily="34" charset="0"/>
              </a:defRPr>
            </a:lvl4pPr>
            <a:lvl5pPr marL="1485900" indent="-228600">
              <a:defRPr lang="en-US" sz="1600" kern="1200" dirty="0">
                <a:solidFill>
                  <a:schemeClr val="tx1"/>
                </a:solidFill>
                <a:latin typeface="Segoe UI" pitchFamily="34" charset="0"/>
                <a:ea typeface="Segoe UI" pitchFamily="34" charset="0"/>
                <a:cs typeface="Segoe UI" pitchFamily="34" charset="0"/>
              </a:defRPr>
            </a:lvl5pPr>
          </a:lstStyle>
          <a:p>
            <a:pPr lvl="0"/>
            <a:r>
              <a:rPr lang="en-US" dirty="0" smtClean="0"/>
              <a:t>Click to edit Master text styles</a:t>
            </a:r>
          </a:p>
          <a:p>
            <a:pPr marL="628650" lvl="1" indent="-285750" algn="l" defTabSz="914400" rtl="0" eaLnBrk="1" latinLnBrk="0" hangingPunct="1">
              <a:spcBef>
                <a:spcPct val="20000"/>
              </a:spcBef>
              <a:buClr>
                <a:schemeClr val="tx1">
                  <a:lumMod val="65000"/>
                  <a:lumOff val="35000"/>
                </a:schemeClr>
              </a:buClr>
              <a:buFont typeface="Wingdings" panose="05000000000000000000" pitchFamily="2" charset="2"/>
              <a:buChar char="§"/>
            </a:pPr>
            <a:r>
              <a:rPr lang="en-US" dirty="0" smtClean="0"/>
              <a:t>Second level</a:t>
            </a:r>
          </a:p>
          <a:p>
            <a:pPr marL="971550" lvl="2" indent="-171450" algn="l" defTabSz="914400" rtl="0" eaLnBrk="1" latinLnBrk="0" hangingPunct="1">
              <a:spcBef>
                <a:spcPct val="20000"/>
              </a:spcBef>
              <a:buClr>
                <a:schemeClr val="tx1">
                  <a:lumMod val="65000"/>
                  <a:lumOff val="35000"/>
                </a:schemeClr>
              </a:buClr>
              <a:buFont typeface="Arial" panose="020B0604020202020204" pitchFamily="34" charset="0"/>
              <a:buChar char="•"/>
            </a:pPr>
            <a:r>
              <a:rPr lang="en-US" dirty="0" smtClean="0"/>
              <a:t>Third level</a:t>
            </a:r>
          </a:p>
          <a:p>
            <a:pPr marL="1257300" lvl="3" indent="-228600" algn="l" defTabSz="914400" rtl="0" eaLnBrk="1" latinLnBrk="0" hangingPunct="1">
              <a:spcBef>
                <a:spcPct val="20000"/>
              </a:spcBef>
              <a:buClr>
                <a:srgbClr val="017EB8"/>
              </a:buClr>
              <a:buFont typeface="Wingdings" panose="05000000000000000000" pitchFamily="2" charset="2"/>
              <a:buChar char="§"/>
            </a:pPr>
            <a:r>
              <a:rPr lang="en-US" dirty="0" smtClean="0"/>
              <a:t>Fourth level</a:t>
            </a:r>
            <a:endParaRPr lang="en-US" dirty="0"/>
          </a:p>
        </p:txBody>
      </p:sp>
      <p:sp>
        <p:nvSpPr>
          <p:cNvPr id="7" name="Slide Number Placeholder 5"/>
          <p:cNvSpPr>
            <a:spLocks noGrp="1"/>
          </p:cNvSpPr>
          <p:nvPr>
            <p:ph type="sldNum" sz="quarter" idx="4"/>
          </p:nvPr>
        </p:nvSpPr>
        <p:spPr>
          <a:xfrm>
            <a:off x="6804000" y="6444000"/>
            <a:ext cx="2133600" cy="360000"/>
          </a:xfrm>
          <a:prstGeom prst="rect">
            <a:avLst/>
          </a:prstGeom>
        </p:spPr>
        <p:txBody>
          <a:bodyPr vert="horz" lIns="91440" tIns="45720" rIns="91440" bIns="45720" rtlCol="0" anchor="ctr"/>
          <a:lstStyle>
            <a:lvl1pPr algn="r">
              <a:defRPr sz="1200" b="0">
                <a:solidFill>
                  <a:schemeClr val="bg1"/>
                </a:solidFill>
                <a:latin typeface="Segoe UI" panose="020B0502040204020203" pitchFamily="34" charset="0"/>
                <a:ea typeface="Segoe UI" panose="020B0502040204020203" pitchFamily="34" charset="0"/>
                <a:cs typeface="Segoe UI" panose="020B0502040204020203" pitchFamily="34" charset="0"/>
              </a:defRPr>
            </a:lvl1pPr>
          </a:lstStyle>
          <a:p>
            <a:fld id="{AD53D713-3284-4C71-8174-D6528838EBFD}" type="slidenum">
              <a:rPr lang="uk-UA" smtClean="0"/>
              <a:pPr/>
              <a:t>‹#›</a:t>
            </a:fld>
            <a:endParaRPr lang="uk-UA"/>
          </a:p>
        </p:txBody>
      </p:sp>
      <p:sp>
        <p:nvSpPr>
          <p:cNvPr id="9" name="Title 3"/>
          <p:cNvSpPr>
            <a:spLocks noGrp="1"/>
          </p:cNvSpPr>
          <p:nvPr>
            <p:ph type="title"/>
          </p:nvPr>
        </p:nvSpPr>
        <p:spPr>
          <a:xfrm>
            <a:off x="230400" y="0"/>
            <a:ext cx="8229600" cy="914400"/>
          </a:xfrm>
        </p:spPr>
        <p:txBody>
          <a:bodyPr/>
          <a:lstStyle>
            <a:lvl1pPr>
              <a:defRPr baseline="0">
                <a:solidFill>
                  <a:srgbClr val="017EB8"/>
                </a:solidFill>
              </a:defRPr>
            </a:lvl1pPr>
          </a:lstStyle>
          <a:p>
            <a:r>
              <a:rPr lang="en-US" dirty="0" smtClean="0"/>
              <a:t>Click to edit Master title style</a:t>
            </a:r>
            <a:endParaRPr lang="uk-UA" dirty="0"/>
          </a:p>
        </p:txBody>
      </p:sp>
      <p:sp>
        <p:nvSpPr>
          <p:cNvPr id="11" name="Text Placeholder 2"/>
          <p:cNvSpPr>
            <a:spLocks noGrp="1"/>
          </p:cNvSpPr>
          <p:nvPr>
            <p:ph idx="11"/>
          </p:nvPr>
        </p:nvSpPr>
        <p:spPr>
          <a:xfrm>
            <a:off x="4800600" y="1450102"/>
            <a:ext cx="3886200" cy="4493498"/>
          </a:xfrm>
          <a:prstGeom prst="rect">
            <a:avLst/>
          </a:prstGeom>
        </p:spPr>
        <p:txBody>
          <a:bodyPr vert="horz" lIns="91440" tIns="45720" rIns="91440" bIns="45720" rtlCol="0">
            <a:normAutofit/>
          </a:bodyPr>
          <a:lstStyle>
            <a:lvl1pPr>
              <a:defRPr sz="2400"/>
            </a:lvl1pPr>
            <a:lvl2pPr marL="628650" indent="-285750" algn="l" defTabSz="914400" rtl="0" eaLnBrk="1" latinLnBrk="0" hangingPunct="1">
              <a:spcBef>
                <a:spcPct val="20000"/>
              </a:spcBef>
              <a:buClr>
                <a:schemeClr val="tx1">
                  <a:lumMod val="65000"/>
                  <a:lumOff val="35000"/>
                </a:schemeClr>
              </a:buClr>
              <a:buFont typeface="Wingdings" panose="05000000000000000000" pitchFamily="2" charset="2"/>
              <a:buChar char="§"/>
              <a:defRPr lang="en-US" sz="2000" kern="1200" dirty="0" smtClean="0">
                <a:solidFill>
                  <a:schemeClr val="tx1">
                    <a:lumMod val="85000"/>
                    <a:lumOff val="15000"/>
                  </a:schemeClr>
                </a:solidFill>
                <a:latin typeface="Segoe UI" pitchFamily="34" charset="0"/>
                <a:ea typeface="Segoe UI" pitchFamily="34" charset="0"/>
                <a:cs typeface="Segoe UI" pitchFamily="34" charset="0"/>
              </a:defRPr>
            </a:lvl2pPr>
            <a:lvl3pPr marL="971550" indent="-171450" algn="l" defTabSz="914400" rtl="0" eaLnBrk="1" latinLnBrk="0" hangingPunct="1">
              <a:spcBef>
                <a:spcPct val="20000"/>
              </a:spcBef>
              <a:buClr>
                <a:schemeClr val="tx1">
                  <a:lumMod val="65000"/>
                  <a:lumOff val="35000"/>
                </a:schemeClr>
              </a:buClr>
              <a:buFont typeface="Arial" panose="020B0604020202020204" pitchFamily="34" charset="0"/>
              <a:buChar char="•"/>
              <a:defRPr lang="en-US" sz="1800" kern="1200" dirty="0" smtClean="0">
                <a:solidFill>
                  <a:schemeClr val="tx1">
                    <a:lumMod val="65000"/>
                    <a:lumOff val="35000"/>
                  </a:schemeClr>
                </a:solidFill>
                <a:latin typeface="Segoe UI" pitchFamily="34" charset="0"/>
                <a:ea typeface="Segoe UI" pitchFamily="34" charset="0"/>
                <a:cs typeface="Segoe UI" pitchFamily="34" charset="0"/>
              </a:defRPr>
            </a:lvl3pPr>
            <a:lvl4pPr marL="1257300" indent="-228600">
              <a:defRPr lang="en-US" sz="1600" kern="1200" dirty="0">
                <a:solidFill>
                  <a:schemeClr val="tx1">
                    <a:lumMod val="65000"/>
                    <a:lumOff val="35000"/>
                  </a:schemeClr>
                </a:solidFill>
                <a:latin typeface="Segoe UI" pitchFamily="34" charset="0"/>
                <a:ea typeface="Segoe UI" pitchFamily="34" charset="0"/>
                <a:cs typeface="Segoe UI" pitchFamily="34" charset="0"/>
              </a:defRPr>
            </a:lvl4pPr>
            <a:lvl5pPr marL="1485900" indent="-228600">
              <a:defRPr lang="en-US" sz="1600" kern="1200" dirty="0">
                <a:solidFill>
                  <a:schemeClr val="tx1"/>
                </a:solidFill>
                <a:latin typeface="Segoe UI" pitchFamily="34" charset="0"/>
                <a:ea typeface="Segoe UI" pitchFamily="34" charset="0"/>
                <a:cs typeface="Segoe UI" pitchFamily="34" charset="0"/>
              </a:defRPr>
            </a:lvl5pPr>
          </a:lstStyle>
          <a:p>
            <a:pPr lvl="0"/>
            <a:r>
              <a:rPr lang="en-US" dirty="0" smtClean="0"/>
              <a:t>Click to edit Master text styles</a:t>
            </a:r>
          </a:p>
          <a:p>
            <a:pPr marL="628650" lvl="1" indent="-285750" algn="l" defTabSz="914400" rtl="0" eaLnBrk="1" latinLnBrk="0" hangingPunct="1">
              <a:spcBef>
                <a:spcPct val="20000"/>
              </a:spcBef>
              <a:buClr>
                <a:schemeClr val="tx1">
                  <a:lumMod val="65000"/>
                  <a:lumOff val="35000"/>
                </a:schemeClr>
              </a:buClr>
              <a:buFont typeface="Wingdings" panose="05000000000000000000" pitchFamily="2" charset="2"/>
              <a:buChar char="§"/>
            </a:pPr>
            <a:r>
              <a:rPr lang="en-US" dirty="0" smtClean="0"/>
              <a:t>Second level</a:t>
            </a:r>
          </a:p>
          <a:p>
            <a:pPr marL="971550" lvl="2" indent="-171450" algn="l" defTabSz="914400" rtl="0" eaLnBrk="1" latinLnBrk="0" hangingPunct="1">
              <a:spcBef>
                <a:spcPct val="20000"/>
              </a:spcBef>
              <a:buClr>
                <a:schemeClr val="tx1">
                  <a:lumMod val="65000"/>
                  <a:lumOff val="35000"/>
                </a:schemeClr>
              </a:buClr>
              <a:buFont typeface="Arial" panose="020B0604020202020204" pitchFamily="34" charset="0"/>
              <a:buChar char="•"/>
            </a:pPr>
            <a:r>
              <a:rPr lang="en-US" dirty="0" smtClean="0"/>
              <a:t>Third level</a:t>
            </a:r>
          </a:p>
          <a:p>
            <a:pPr marL="1257300" lvl="3" indent="-228600" algn="l" defTabSz="914400" rtl="0" eaLnBrk="1" latinLnBrk="0" hangingPunct="1">
              <a:spcBef>
                <a:spcPct val="20000"/>
              </a:spcBef>
              <a:buClr>
                <a:srgbClr val="017EB8"/>
              </a:buClr>
              <a:buFont typeface="Wingdings" panose="05000000000000000000" pitchFamily="2" charset="2"/>
              <a:buChar char="§"/>
            </a:pPr>
            <a:r>
              <a:rPr lang="en-US" dirty="0" smtClean="0"/>
              <a:t>Fourth level</a:t>
            </a:r>
            <a:endParaRPr lang="en-US" dirty="0"/>
          </a:p>
        </p:txBody>
      </p:sp>
    </p:spTree>
    <p:extLst>
      <p:ext uri="{BB962C8B-B14F-4D97-AF65-F5344CB8AC3E}">
        <p14:creationId xmlns:p14="http://schemas.microsoft.com/office/powerpoint/2010/main" val="434948941"/>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One Column Layout">
    <p:spTree>
      <p:nvGrpSpPr>
        <p:cNvPr id="1" name=""/>
        <p:cNvGrpSpPr/>
        <p:nvPr/>
      </p:nvGrpSpPr>
      <p:grpSpPr>
        <a:xfrm>
          <a:off x="0" y="0"/>
          <a:ext cx="0" cy="0"/>
          <a:chOff x="0" y="0"/>
          <a:chExt cx="0" cy="0"/>
        </a:xfrm>
      </p:grpSpPr>
      <p:sp>
        <p:nvSpPr>
          <p:cNvPr id="4" name="Title 3"/>
          <p:cNvSpPr>
            <a:spLocks noGrp="1"/>
          </p:cNvSpPr>
          <p:nvPr>
            <p:ph type="title"/>
          </p:nvPr>
        </p:nvSpPr>
        <p:spPr>
          <a:xfrm>
            <a:off x="230400" y="0"/>
            <a:ext cx="8229600" cy="914400"/>
          </a:xfrm>
        </p:spPr>
        <p:txBody>
          <a:bodyPr/>
          <a:lstStyle>
            <a:lvl1pPr>
              <a:defRPr baseline="0">
                <a:solidFill>
                  <a:srgbClr val="017EB8"/>
                </a:solidFill>
              </a:defRPr>
            </a:lvl1pPr>
          </a:lstStyle>
          <a:p>
            <a:r>
              <a:rPr lang="en-US" dirty="0" smtClean="0"/>
              <a:t>Click to edit Master title style</a:t>
            </a:r>
            <a:endParaRPr lang="uk-UA" dirty="0"/>
          </a:p>
        </p:txBody>
      </p:sp>
      <p:sp>
        <p:nvSpPr>
          <p:cNvPr id="10" name="Slide Number Placeholder 5"/>
          <p:cNvSpPr>
            <a:spLocks noGrp="1"/>
          </p:cNvSpPr>
          <p:nvPr>
            <p:ph type="sldNum" sz="quarter" idx="4"/>
          </p:nvPr>
        </p:nvSpPr>
        <p:spPr>
          <a:xfrm>
            <a:off x="6804000" y="6444000"/>
            <a:ext cx="2133600" cy="360000"/>
          </a:xfrm>
          <a:prstGeom prst="rect">
            <a:avLst/>
          </a:prstGeom>
        </p:spPr>
        <p:txBody>
          <a:bodyPr vert="horz" lIns="91440" tIns="45720" rIns="91440" bIns="45720" rtlCol="0" anchor="ctr"/>
          <a:lstStyle>
            <a:lvl1pPr algn="r">
              <a:defRPr sz="1200" b="0">
                <a:solidFill>
                  <a:schemeClr val="bg1"/>
                </a:solidFill>
                <a:latin typeface="Segoe UI" panose="020B0502040204020203" pitchFamily="34" charset="0"/>
                <a:ea typeface="Segoe UI" panose="020B0502040204020203" pitchFamily="34" charset="0"/>
                <a:cs typeface="Segoe UI" panose="020B0502040204020203" pitchFamily="34" charset="0"/>
              </a:defRPr>
            </a:lvl1pPr>
          </a:lstStyle>
          <a:p>
            <a:fld id="{AD53D713-3284-4C71-8174-D6528838EBFD}" type="slidenum">
              <a:rPr lang="uk-UA" smtClean="0"/>
              <a:pPr/>
              <a:t>‹#›</a:t>
            </a:fld>
            <a:endParaRPr lang="uk-UA"/>
          </a:p>
        </p:txBody>
      </p:sp>
    </p:spTree>
    <p:extLst>
      <p:ext uri="{BB962C8B-B14F-4D97-AF65-F5344CB8AC3E}">
        <p14:creationId xmlns:p14="http://schemas.microsoft.com/office/powerpoint/2010/main" val="2107369525"/>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jp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7">
            <a:lum/>
          </a:blip>
          <a:srcRect/>
          <a:stretch>
            <a:fillRect r="-4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30400" y="0"/>
            <a:ext cx="8229600" cy="914400"/>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dirty="0" smtClean="0"/>
              <a:t>Click to edit Master title style</a:t>
            </a:r>
            <a:endParaRPr lang="en-US" dirty="0"/>
          </a:p>
        </p:txBody>
      </p:sp>
      <p:sp>
        <p:nvSpPr>
          <p:cNvPr id="3" name="Text Placeholder 2"/>
          <p:cNvSpPr>
            <a:spLocks noGrp="1"/>
          </p:cNvSpPr>
          <p:nvPr>
            <p:ph type="body" idx="1"/>
          </p:nvPr>
        </p:nvSpPr>
        <p:spPr>
          <a:xfrm>
            <a:off x="230400" y="1447800"/>
            <a:ext cx="8229600" cy="4525963"/>
          </a:xfrm>
          <a:prstGeom prst="rect">
            <a:avLst/>
          </a:prstGeom>
        </p:spPr>
        <p:txBody>
          <a:bodyPr vert="horz" lIns="91440" tIns="45720" rIns="91440" bIns="45720" rtlCol="0">
            <a:normAutofit/>
          </a:bodyPr>
          <a:lstStyle/>
          <a:p>
            <a:pPr lvl="0"/>
            <a:r>
              <a:rPr lang="en-US" dirty="0" smtClean="0"/>
              <a:t>Click to edit Master text styles</a:t>
            </a:r>
          </a:p>
          <a:p>
            <a:pPr marL="628650" lvl="1" indent="-285750" algn="l" defTabSz="914400" rtl="0" eaLnBrk="1" latinLnBrk="0" hangingPunct="1">
              <a:spcBef>
                <a:spcPct val="20000"/>
              </a:spcBef>
              <a:buClr>
                <a:schemeClr val="tx1">
                  <a:lumMod val="65000"/>
                  <a:lumOff val="35000"/>
                </a:schemeClr>
              </a:buClr>
              <a:buFont typeface="Wingdings" panose="05000000000000000000" pitchFamily="2" charset="2"/>
              <a:buChar char="§"/>
            </a:pPr>
            <a:r>
              <a:rPr lang="en-US" dirty="0" smtClean="0"/>
              <a:t>Second level</a:t>
            </a:r>
          </a:p>
          <a:p>
            <a:pPr marL="971550" lvl="2" indent="-171450" algn="l" defTabSz="914400" rtl="0" eaLnBrk="1" latinLnBrk="0" hangingPunct="1">
              <a:spcBef>
                <a:spcPct val="20000"/>
              </a:spcBef>
              <a:buClr>
                <a:schemeClr val="tx1">
                  <a:lumMod val="65000"/>
                  <a:lumOff val="35000"/>
                </a:schemeClr>
              </a:buClr>
              <a:buFont typeface="Arial" panose="020B0604020202020204" pitchFamily="34" charset="0"/>
              <a:buChar char="•"/>
            </a:pPr>
            <a:r>
              <a:rPr lang="en-US" dirty="0" smtClean="0"/>
              <a:t>Third level</a:t>
            </a:r>
          </a:p>
          <a:p>
            <a:pPr marL="1257300" lvl="3" indent="-228600" algn="l" defTabSz="914400" rtl="0" eaLnBrk="1" latinLnBrk="0" hangingPunct="1">
              <a:spcBef>
                <a:spcPct val="20000"/>
              </a:spcBef>
              <a:buClr>
                <a:srgbClr val="017EB8"/>
              </a:buClr>
              <a:buFont typeface="Wingdings" panose="05000000000000000000" pitchFamily="2" charset="2"/>
              <a:buChar char="§"/>
            </a:pPr>
            <a:r>
              <a:rPr lang="en-US" dirty="0" smtClean="0"/>
              <a:t>Fourth level</a:t>
            </a:r>
            <a:endParaRPr lang="en-US" dirty="0"/>
          </a:p>
        </p:txBody>
      </p:sp>
      <p:sp>
        <p:nvSpPr>
          <p:cNvPr id="6" name="Slide Number Placeholder 5"/>
          <p:cNvSpPr>
            <a:spLocks noGrp="1"/>
          </p:cNvSpPr>
          <p:nvPr>
            <p:ph type="sldNum" sz="quarter" idx="4"/>
          </p:nvPr>
        </p:nvSpPr>
        <p:spPr>
          <a:xfrm>
            <a:off x="6858000" y="6446837"/>
            <a:ext cx="2133600" cy="365125"/>
          </a:xfrm>
          <a:prstGeom prst="rect">
            <a:avLst/>
          </a:prstGeom>
        </p:spPr>
        <p:txBody>
          <a:bodyPr vert="horz" lIns="91440" tIns="45720" rIns="91440" bIns="45720" rtlCol="0" anchor="ctr"/>
          <a:lstStyle>
            <a:lvl1pPr algn="r">
              <a:defRPr sz="1200" b="0">
                <a:solidFill>
                  <a:schemeClr val="bg1"/>
                </a:solidFill>
                <a:latin typeface="Segoe UI" panose="020B0502040204020203" pitchFamily="34" charset="0"/>
                <a:ea typeface="Segoe UI" panose="020B0502040204020203" pitchFamily="34" charset="0"/>
                <a:cs typeface="Segoe UI" panose="020B0502040204020203" pitchFamily="34" charset="0"/>
              </a:defRPr>
            </a:lvl1pPr>
          </a:lstStyle>
          <a:p>
            <a:fld id="{AD53D713-3284-4C71-8174-D6528838EBFD}" type="slidenum">
              <a:rPr lang="uk-UA" smtClean="0"/>
              <a:pPr/>
              <a:t>‹#›</a:t>
            </a:fld>
            <a:endParaRPr lang="uk-UA"/>
          </a:p>
        </p:txBody>
      </p:sp>
      <p:sp>
        <p:nvSpPr>
          <p:cNvPr id="5" name="Content Placeholder 2"/>
          <p:cNvSpPr txBox="1">
            <a:spLocks/>
          </p:cNvSpPr>
          <p:nvPr userDrawn="1"/>
        </p:nvSpPr>
        <p:spPr>
          <a:xfrm>
            <a:off x="1905000" y="6324600"/>
            <a:ext cx="3048000" cy="304800"/>
          </a:xfrm>
          <a:prstGeom prst="rect">
            <a:avLst/>
          </a:prstGeom>
        </p:spPr>
        <p:txBody>
          <a:bodyPr>
            <a:normAutofit/>
          </a:bodyPr>
          <a:lstStyle>
            <a:lvl1pPr marL="0" indent="0" algn="l" defTabSz="914400" rtl="0" eaLnBrk="1" latinLnBrk="0" hangingPunct="1">
              <a:spcBef>
                <a:spcPct val="20000"/>
              </a:spcBef>
              <a:buClr>
                <a:srgbClr val="017EB8"/>
              </a:buClr>
              <a:buFont typeface="Wingdings" panose="05000000000000000000" pitchFamily="2" charset="2"/>
              <a:buNone/>
              <a:defRPr sz="1400" kern="1200">
                <a:solidFill>
                  <a:schemeClr val="tx1"/>
                </a:solidFill>
                <a:latin typeface="Segoe UI" pitchFamily="34" charset="0"/>
                <a:ea typeface="Segoe UI" pitchFamily="34" charset="0"/>
                <a:cs typeface="Segoe UI" pitchFamily="34" charset="0"/>
              </a:defRPr>
            </a:lvl1pPr>
            <a:lvl2pPr marL="628650" indent="-285750" algn="l" defTabSz="914400" rtl="0" eaLnBrk="1" latinLnBrk="0" hangingPunct="1">
              <a:spcBef>
                <a:spcPct val="20000"/>
              </a:spcBef>
              <a:buClr>
                <a:srgbClr val="017EB8"/>
              </a:buClr>
              <a:buFont typeface="Wingdings" panose="05000000000000000000" pitchFamily="2" charset="2"/>
              <a:buChar char="§"/>
              <a:defRPr sz="2800" kern="1200">
                <a:solidFill>
                  <a:schemeClr val="tx1"/>
                </a:solidFill>
                <a:latin typeface="Segoe UI" pitchFamily="34" charset="0"/>
                <a:ea typeface="Segoe UI" pitchFamily="34" charset="0"/>
                <a:cs typeface="Segoe UI" pitchFamily="34" charset="0"/>
              </a:defRPr>
            </a:lvl2pPr>
            <a:lvl3pPr marL="971550" indent="-171450" algn="l" defTabSz="914400" rtl="0" eaLnBrk="1" latinLnBrk="0" hangingPunct="1">
              <a:spcBef>
                <a:spcPct val="20000"/>
              </a:spcBef>
              <a:buClr>
                <a:srgbClr val="017EB8"/>
              </a:buClr>
              <a:buFont typeface="Wingdings" panose="05000000000000000000" pitchFamily="2" charset="2"/>
              <a:buChar char="§"/>
              <a:defRPr sz="2400" kern="1200">
                <a:solidFill>
                  <a:schemeClr val="tx1"/>
                </a:solidFill>
                <a:latin typeface="Segoe UI" pitchFamily="34" charset="0"/>
                <a:ea typeface="Segoe UI" pitchFamily="34" charset="0"/>
                <a:cs typeface="Segoe UI" pitchFamily="34" charset="0"/>
              </a:defRPr>
            </a:lvl3pPr>
            <a:lvl4pPr marL="1257300" indent="-228600" algn="l" defTabSz="914400" rtl="0" eaLnBrk="1" latinLnBrk="0" hangingPunct="1">
              <a:spcBef>
                <a:spcPct val="20000"/>
              </a:spcBef>
              <a:buClr>
                <a:srgbClr val="017EB8"/>
              </a:buClr>
              <a:buFont typeface="Wingdings" panose="05000000000000000000" pitchFamily="2" charset="2"/>
              <a:buChar char="§"/>
              <a:defRPr sz="2000" kern="1200">
                <a:solidFill>
                  <a:schemeClr val="tx1"/>
                </a:solidFill>
                <a:latin typeface="Segoe UI" pitchFamily="34" charset="0"/>
                <a:ea typeface="Segoe UI" pitchFamily="34" charset="0"/>
                <a:cs typeface="Segoe UI" pitchFamily="34" charset="0"/>
              </a:defRPr>
            </a:lvl4pPr>
            <a:lvl5pPr marL="1485900" indent="-228600" algn="l" defTabSz="914400" rtl="0" eaLnBrk="1" latinLnBrk="0" hangingPunct="1">
              <a:spcBef>
                <a:spcPct val="20000"/>
              </a:spcBef>
              <a:buClr>
                <a:srgbClr val="017EB8"/>
              </a:buClr>
              <a:buFont typeface="Wingdings" panose="05000000000000000000" pitchFamily="2" charset="2"/>
              <a:buChar char="§"/>
              <a:defRPr sz="2000" kern="1200">
                <a:solidFill>
                  <a:schemeClr val="tx1"/>
                </a:solidFill>
                <a:latin typeface="Segoe UI" pitchFamily="34" charset="0"/>
                <a:ea typeface="Segoe UI" pitchFamily="34" charset="0"/>
                <a:cs typeface="Segoe UI"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mtClean="0"/>
          </a:p>
          <a:p>
            <a:endParaRPr lang="uk-UA"/>
          </a:p>
        </p:txBody>
      </p:sp>
    </p:spTree>
  </p:cSld>
  <p:clrMap bg1="lt1" tx1="dk1" bg2="lt2" tx2="dk2" accent1="accent1" accent2="accent2" accent3="accent3" accent4="accent4" accent5="accent5" accent6="accent6" hlink="hlink" folHlink="folHlink"/>
  <p:sldLayoutIdLst>
    <p:sldLayoutId id="2147483650" r:id="rId1"/>
    <p:sldLayoutId id="2147483649" r:id="rId2"/>
    <p:sldLayoutId id="2147483712" r:id="rId3"/>
    <p:sldLayoutId id="2147483713" r:id="rId4"/>
    <p:sldLayoutId id="2147483661" r:id="rId5"/>
    <p:sldLayoutId id="2147483709" r:id="rId6"/>
    <p:sldLayoutId id="2147483655" r:id="rId7"/>
    <p:sldLayoutId id="2147483674" r:id="rId8"/>
    <p:sldLayoutId id="2147483711" r:id="rId9"/>
    <p:sldLayoutId id="2147483675" r:id="rId10"/>
    <p:sldLayoutId id="2147483721" r:id="rId11"/>
    <p:sldLayoutId id="2147483723" r:id="rId12"/>
    <p:sldLayoutId id="2147483722" r:id="rId13"/>
    <p:sldLayoutId id="2147483725" r:id="rId14"/>
    <p:sldLayoutId id="2147483726" r:id="rId15"/>
  </p:sldLayoutIdLst>
  <p:timing>
    <p:tnLst>
      <p:par>
        <p:cTn id="1" dur="indefinite" restart="never" nodeType="tmRoot"/>
      </p:par>
    </p:tnLst>
  </p:timing>
  <p:hf hdr="0" dt="0"/>
  <p:txStyles>
    <p:titleStyle>
      <a:lvl1pPr algn="l" defTabSz="0" rtl="0" eaLnBrk="1" latinLnBrk="0" hangingPunct="1">
        <a:spcBef>
          <a:spcPct val="0"/>
        </a:spcBef>
        <a:buNone/>
        <a:defRPr lang="en-US" sz="4000" b="0" kern="1200" baseline="0" dirty="0" smtClean="0">
          <a:solidFill>
            <a:srgbClr val="017EB8"/>
          </a:solidFill>
          <a:latin typeface="Segoe UI" panose="020B0502040204020203" pitchFamily="34" charset="0"/>
          <a:ea typeface="Segoe UI" pitchFamily="34" charset="0"/>
          <a:cs typeface="Segoe UI" pitchFamily="34" charset="0"/>
        </a:defRPr>
      </a:lvl1pPr>
    </p:titleStyle>
    <p:bodyStyle>
      <a:lvl1pPr marL="266700" indent="-266700" algn="l" defTabSz="914400" rtl="0" eaLnBrk="1" latinLnBrk="0" hangingPunct="1">
        <a:spcBef>
          <a:spcPct val="20000"/>
        </a:spcBef>
        <a:buClr>
          <a:srgbClr val="017EB8"/>
        </a:buClr>
        <a:buFont typeface="Arial" panose="020B0604020202020204" pitchFamily="34" charset="0"/>
        <a:buChar char="•"/>
        <a:defRPr sz="3200" kern="1200" baseline="0">
          <a:solidFill>
            <a:schemeClr val="tx1">
              <a:lumMod val="75000"/>
              <a:lumOff val="25000"/>
            </a:schemeClr>
          </a:solidFill>
          <a:latin typeface="Segoe UI" pitchFamily="34" charset="0"/>
          <a:ea typeface="Segoe UI" pitchFamily="34" charset="0"/>
          <a:cs typeface="Segoe UI" pitchFamily="34" charset="0"/>
        </a:defRPr>
      </a:lvl1pPr>
      <a:lvl2pPr marL="628650" indent="-285750" algn="l" defTabSz="914400" rtl="0" eaLnBrk="1" latinLnBrk="0" hangingPunct="1">
        <a:spcBef>
          <a:spcPct val="20000"/>
        </a:spcBef>
        <a:buClr>
          <a:srgbClr val="017EB8"/>
        </a:buClr>
        <a:buFont typeface="Wingdings" panose="05000000000000000000" pitchFamily="2" charset="2"/>
        <a:buChar char="§"/>
        <a:defRPr lang="en-US" sz="2800" kern="1200" baseline="0" dirty="0" smtClean="0">
          <a:solidFill>
            <a:schemeClr val="tx1">
              <a:lumMod val="85000"/>
              <a:lumOff val="15000"/>
            </a:schemeClr>
          </a:solidFill>
          <a:latin typeface="Segoe UI" pitchFamily="34" charset="0"/>
          <a:ea typeface="Segoe UI" pitchFamily="34" charset="0"/>
          <a:cs typeface="Segoe UI" pitchFamily="34" charset="0"/>
        </a:defRPr>
      </a:lvl2pPr>
      <a:lvl3pPr marL="971550" indent="-171450" algn="l" defTabSz="914400" rtl="0" eaLnBrk="1" latinLnBrk="0" hangingPunct="1">
        <a:spcBef>
          <a:spcPct val="20000"/>
        </a:spcBef>
        <a:buClr>
          <a:srgbClr val="017EB8"/>
        </a:buClr>
        <a:buFont typeface="Wingdings" panose="05000000000000000000" pitchFamily="2" charset="2"/>
        <a:buChar char="§"/>
        <a:defRPr lang="en-US" sz="2400" kern="1200" baseline="0" dirty="0" smtClean="0">
          <a:solidFill>
            <a:schemeClr val="tx1">
              <a:lumMod val="65000"/>
              <a:lumOff val="35000"/>
            </a:schemeClr>
          </a:solidFill>
          <a:latin typeface="Segoe UI" pitchFamily="34" charset="0"/>
          <a:ea typeface="Segoe UI" pitchFamily="34" charset="0"/>
          <a:cs typeface="Segoe UI" pitchFamily="34" charset="0"/>
        </a:defRPr>
      </a:lvl3pPr>
      <a:lvl4pPr marL="1257300" indent="-228600" algn="l" defTabSz="914400" rtl="0" eaLnBrk="1" latinLnBrk="0" hangingPunct="1">
        <a:spcBef>
          <a:spcPct val="20000"/>
        </a:spcBef>
        <a:buClr>
          <a:srgbClr val="017EB8"/>
        </a:buClr>
        <a:buFont typeface="Wingdings" panose="05000000000000000000" pitchFamily="2" charset="2"/>
        <a:buChar char="§"/>
        <a:defRPr lang="en-US" sz="2000" kern="1200" baseline="0" dirty="0" smtClean="0">
          <a:solidFill>
            <a:schemeClr val="tx1">
              <a:lumMod val="65000"/>
              <a:lumOff val="35000"/>
            </a:schemeClr>
          </a:solidFill>
          <a:latin typeface="Segoe UI" pitchFamily="34" charset="0"/>
          <a:ea typeface="Segoe UI" pitchFamily="34" charset="0"/>
          <a:cs typeface="Segoe UI" pitchFamily="34" charset="0"/>
        </a:defRPr>
      </a:lvl4pPr>
      <a:lvl5pPr marL="1485900" indent="-228600" algn="l" defTabSz="914400" rtl="0" eaLnBrk="1" latinLnBrk="0" hangingPunct="1">
        <a:spcBef>
          <a:spcPct val="20000"/>
        </a:spcBef>
        <a:buClr>
          <a:srgbClr val="017EB8"/>
        </a:buClr>
        <a:buFont typeface="Wingdings" panose="05000000000000000000" pitchFamily="2" charset="2"/>
        <a:buChar char="§"/>
        <a:defRPr sz="2000" kern="1200">
          <a:solidFill>
            <a:schemeClr val="tx1"/>
          </a:solidFill>
          <a:latin typeface="Segoe UI" pitchFamily="34" charset="0"/>
          <a:ea typeface="Segoe UI" pitchFamily="34" charset="0"/>
          <a:cs typeface="Segoe UI"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hyperlink" Target="mailto:info@softserveinc.com" TargetMode="External"/><Relationship Id="rId2" Type="http://schemas.openxmlformats.org/officeDocument/2006/relationships/notesSlide" Target="../notesSlides/notesSlide2.xml"/><Relationship Id="rId1" Type="http://schemas.openxmlformats.org/officeDocument/2006/relationships/slideLayout" Target="../slideLayouts/slideLayout15.xml"/><Relationship Id="rId4" Type="http://schemas.openxmlformats.org/officeDocument/2006/relationships/hyperlink" Target="http://www.softserveinc.com/"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algn="ctr"/>
            <a:r>
              <a:rPr lang="en-US" sz="3000" dirty="0" smtClean="0">
                <a:solidFill>
                  <a:schemeClr val="bg1"/>
                </a:solidFill>
              </a:rPr>
              <a:t> </a:t>
            </a:r>
            <a:r>
              <a:rPr lang="en-US" dirty="0">
                <a:solidFill>
                  <a:schemeClr val="bg1"/>
                </a:solidFill>
              </a:rPr>
              <a:t/>
            </a:r>
            <a:br>
              <a:rPr lang="en-US" dirty="0">
                <a:solidFill>
                  <a:schemeClr val="bg1"/>
                </a:solidFill>
              </a:rPr>
            </a:br>
            <a:r>
              <a:rPr lang="en-US" dirty="0" smtClean="0">
                <a:solidFill>
                  <a:schemeClr val="bg1"/>
                </a:solidFill>
              </a:rPr>
              <a:t>Test Design Techniques</a:t>
            </a:r>
            <a:br>
              <a:rPr lang="en-US" dirty="0" smtClean="0">
                <a:solidFill>
                  <a:schemeClr val="bg1"/>
                </a:solidFill>
              </a:rPr>
            </a:br>
            <a:r>
              <a:rPr lang="en-US" dirty="0" smtClean="0">
                <a:solidFill>
                  <a:schemeClr val="bg1"/>
                </a:solidFill>
              </a:rPr>
              <a:t/>
            </a:r>
            <a:br>
              <a:rPr lang="en-US" dirty="0" smtClean="0">
                <a:solidFill>
                  <a:schemeClr val="bg1"/>
                </a:solidFill>
              </a:rPr>
            </a:br>
            <a:r>
              <a:rPr lang="en-US" sz="2000" dirty="0" smtClean="0">
                <a:solidFill>
                  <a:schemeClr val="bg1"/>
                </a:solidFill>
              </a:rPr>
              <a:t>Homework#5. variant 5</a:t>
            </a:r>
            <a:endParaRPr lang="en-US" sz="2000" dirty="0">
              <a:solidFill>
                <a:schemeClr val="bg1"/>
              </a:solidFill>
            </a:endParaRPr>
          </a:p>
        </p:txBody>
      </p:sp>
      <p:sp>
        <p:nvSpPr>
          <p:cNvPr id="7" name="Subtitle 6"/>
          <p:cNvSpPr>
            <a:spLocks noGrp="1"/>
          </p:cNvSpPr>
          <p:nvPr>
            <p:ph type="subTitle" idx="1"/>
          </p:nvPr>
        </p:nvSpPr>
        <p:spPr/>
        <p:txBody>
          <a:bodyPr>
            <a:normAutofit fontScale="85000" lnSpcReduction="20000"/>
          </a:bodyPr>
          <a:lstStyle/>
          <a:p>
            <a:endParaRPr lang="en-US" dirty="0" smtClean="0"/>
          </a:p>
          <a:p>
            <a:pPr algn="r"/>
            <a:r>
              <a:rPr lang="en-US" dirty="0" smtClean="0"/>
              <a:t> </a:t>
            </a:r>
            <a:r>
              <a:rPr lang="en-US" dirty="0" err="1">
                <a:solidFill>
                  <a:schemeClr val="bg1"/>
                </a:solidFill>
              </a:rPr>
              <a:t>Taras</a:t>
            </a:r>
            <a:r>
              <a:rPr lang="en-US" dirty="0">
                <a:solidFill>
                  <a:schemeClr val="bg1"/>
                </a:solidFill>
              </a:rPr>
              <a:t> </a:t>
            </a:r>
            <a:r>
              <a:rPr lang="en-US" dirty="0" err="1" smtClean="0">
                <a:solidFill>
                  <a:schemeClr val="bg1"/>
                </a:solidFill>
              </a:rPr>
              <a:t>Travinskyy</a:t>
            </a:r>
            <a:endParaRPr lang="en-US" dirty="0" smtClean="0">
              <a:solidFill>
                <a:schemeClr val="bg1"/>
              </a:solidFill>
            </a:endParaRPr>
          </a:p>
          <a:p>
            <a:pPr algn="r"/>
            <a:r>
              <a:rPr lang="en-US" dirty="0" smtClean="0">
                <a:solidFill>
                  <a:schemeClr val="bg1"/>
                </a:solidFill>
              </a:rPr>
              <a:t>01/29/2016</a:t>
            </a:r>
            <a:endParaRPr lang="en-US" dirty="0">
              <a:solidFill>
                <a:schemeClr val="bg1"/>
              </a:solidFill>
            </a:endParaRPr>
          </a:p>
          <a:p>
            <a:endParaRPr lang="en-US" dirty="0"/>
          </a:p>
        </p:txBody>
      </p:sp>
      <p:sp>
        <p:nvSpPr>
          <p:cNvPr id="4" name="TextBox 3"/>
          <p:cNvSpPr txBox="1"/>
          <p:nvPr/>
        </p:nvSpPr>
        <p:spPr>
          <a:xfrm>
            <a:off x="1168400" y="4318000"/>
            <a:ext cx="914400" cy="914400"/>
          </a:xfrm>
          <a:prstGeom prst="rect">
            <a:avLst/>
          </a:prstGeom>
        </p:spPr>
        <p:txBody>
          <a:bodyPr vert="horz" wrap="none" lIns="91440" tIns="45720" rIns="91440" bIns="45720" rtlCol="0">
            <a:normAutofit/>
          </a:bodyPr>
          <a:lstStyle/>
          <a:p>
            <a:pPr marL="0" indent="0">
              <a:buFont typeface="Arial" panose="020B0604020202020204" pitchFamily="34" charset="0"/>
              <a:buNone/>
            </a:pPr>
            <a:endParaRPr lang="en-US" dirty="0" smtClean="0"/>
          </a:p>
        </p:txBody>
      </p:sp>
    </p:spTree>
    <p:extLst>
      <p:ext uri="{BB962C8B-B14F-4D97-AF65-F5344CB8AC3E}">
        <p14:creationId xmlns:p14="http://schemas.microsoft.com/office/powerpoint/2010/main" val="147118684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AD53D713-3284-4C71-8174-D6528838EBFD}" type="slidenum">
              <a:rPr lang="uk-UA" smtClean="0"/>
              <a:pPr/>
              <a:t>2</a:t>
            </a:fld>
            <a:endParaRPr lang="uk-UA"/>
          </a:p>
        </p:txBody>
      </p:sp>
      <p:sp>
        <p:nvSpPr>
          <p:cNvPr id="4" name="Title 3"/>
          <p:cNvSpPr>
            <a:spLocks noGrp="1"/>
          </p:cNvSpPr>
          <p:nvPr>
            <p:ph type="title"/>
          </p:nvPr>
        </p:nvSpPr>
        <p:spPr/>
        <p:txBody>
          <a:bodyPr/>
          <a:lstStyle/>
          <a:p>
            <a:pPr algn="ctr"/>
            <a:r>
              <a:rPr lang="en-US" dirty="0" smtClean="0"/>
              <a:t>Task</a:t>
            </a:r>
            <a:endParaRPr lang="uk-UA" dirty="0"/>
          </a:p>
        </p:txBody>
      </p:sp>
      <p:pic>
        <p:nvPicPr>
          <p:cNvPr id="2" name="Picture 1"/>
          <p:cNvPicPr>
            <a:picLocks noChangeAspect="1"/>
          </p:cNvPicPr>
          <p:nvPr/>
        </p:nvPicPr>
        <p:blipFill>
          <a:blip r:embed="rId3"/>
          <a:stretch>
            <a:fillRect/>
          </a:stretch>
        </p:blipFill>
        <p:spPr>
          <a:xfrm>
            <a:off x="6324600" y="1151584"/>
            <a:ext cx="2298700" cy="2119289"/>
          </a:xfrm>
          <a:prstGeom prst="rect">
            <a:avLst/>
          </a:prstGeom>
        </p:spPr>
      </p:pic>
      <p:sp>
        <p:nvSpPr>
          <p:cNvPr id="8" name="Прямоугольник 7"/>
          <p:cNvSpPr/>
          <p:nvPr/>
        </p:nvSpPr>
        <p:spPr>
          <a:xfrm>
            <a:off x="216600" y="838200"/>
            <a:ext cx="8482200" cy="4937762"/>
          </a:xfrm>
          <a:prstGeom prst="rect">
            <a:avLst/>
          </a:prstGeom>
        </p:spPr>
        <p:txBody>
          <a:bodyPr wrap="square">
            <a:spAutoFit/>
          </a:bodyPr>
          <a:lstStyle/>
          <a:p>
            <a:pPr marL="228600" algn="just"/>
            <a:r>
              <a:rPr lang="en-US" sz="1400" b="1" dirty="0">
                <a:latin typeface="Segoe UI" panose="020B0502040204020203" pitchFamily="34" charset="0"/>
                <a:ea typeface="Calibri" panose="020F0502020204030204" pitchFamily="34" charset="0"/>
                <a:cs typeface="Segoe UI" panose="020B0502040204020203" pitchFamily="34" charset="0"/>
              </a:rPr>
              <a:t> </a:t>
            </a:r>
            <a:endParaRPr lang="ru-RU" sz="1400" dirty="0">
              <a:latin typeface="Segoe UI" panose="020B0502040204020203" pitchFamily="34" charset="0"/>
              <a:ea typeface="Calibri" panose="020F0502020204030204" pitchFamily="34" charset="0"/>
              <a:cs typeface="Segoe UI" panose="020B0502040204020203" pitchFamily="34" charset="0"/>
            </a:endParaRPr>
          </a:p>
          <a:p>
            <a:pPr marL="171450" lvl="0" indent="-171450">
              <a:lnSpc>
                <a:spcPct val="115000"/>
              </a:lnSpc>
              <a:spcAft>
                <a:spcPts val="1000"/>
              </a:spcAft>
              <a:buFont typeface="Arial" panose="020B0604020202020204" pitchFamily="34" charset="0"/>
              <a:buChar char="•"/>
              <a:tabLst>
                <a:tab pos="457200" algn="l"/>
              </a:tabLst>
            </a:pPr>
            <a:r>
              <a:rPr lang="en-US" sz="1400" dirty="0">
                <a:latin typeface="Segoe UI" panose="020B0502040204020203" pitchFamily="34" charset="0"/>
                <a:ea typeface="Times New Roman" panose="02020603050405020304" pitchFamily="18" charset="0"/>
                <a:cs typeface="Segoe UI" panose="020B0502040204020203" pitchFamily="34" charset="0"/>
              </a:rPr>
              <a:t>Design tests applying test design techniques</a:t>
            </a:r>
            <a:endParaRPr lang="ru-RU" sz="1400" dirty="0">
              <a:latin typeface="Segoe UI" panose="020B0502040204020203" pitchFamily="34" charset="0"/>
              <a:ea typeface="Calibri" panose="020F0502020204030204" pitchFamily="34" charset="0"/>
              <a:cs typeface="Segoe UI" panose="020B0502040204020203" pitchFamily="34" charset="0"/>
            </a:endParaRPr>
          </a:p>
          <a:p>
            <a:pPr marL="171450" lvl="0" indent="-171450">
              <a:lnSpc>
                <a:spcPct val="115000"/>
              </a:lnSpc>
              <a:spcAft>
                <a:spcPts val="1000"/>
              </a:spcAft>
              <a:buFont typeface="Arial" panose="020B0604020202020204" pitchFamily="34" charset="0"/>
              <a:buChar char="•"/>
              <a:tabLst>
                <a:tab pos="457200" algn="l"/>
              </a:tabLst>
            </a:pPr>
            <a:r>
              <a:rPr lang="en-US" sz="1400" dirty="0">
                <a:latin typeface="Segoe UI" panose="020B0502040204020203" pitchFamily="34" charset="0"/>
                <a:ea typeface="Times New Roman" panose="02020603050405020304" pitchFamily="18" charset="0"/>
                <a:cs typeface="Segoe UI" panose="020B0502040204020203" pitchFamily="34" charset="0"/>
              </a:rPr>
              <a:t>Create Test Cases in Zephyr for JIRA for all designed tests</a:t>
            </a:r>
            <a:endParaRPr lang="ru-RU" sz="1400" dirty="0">
              <a:latin typeface="Segoe UI" panose="020B0502040204020203" pitchFamily="34" charset="0"/>
              <a:ea typeface="Calibri" panose="020F0502020204030204" pitchFamily="34" charset="0"/>
              <a:cs typeface="Segoe UI" panose="020B0502040204020203" pitchFamily="34" charset="0"/>
            </a:endParaRPr>
          </a:p>
          <a:p>
            <a:pPr lvl="0"/>
            <a:endParaRPr lang="en-US" sz="1400" b="1" dirty="0" smtClean="0">
              <a:latin typeface="Segoe UI" panose="020B0502040204020203" pitchFamily="34" charset="0"/>
              <a:cs typeface="Segoe UI" panose="020B0502040204020203" pitchFamily="34" charset="0"/>
            </a:endParaRPr>
          </a:p>
          <a:p>
            <a:pPr marL="228600" lvl="0" indent="-228600">
              <a:buAutoNum type="arabicPeriod"/>
            </a:pPr>
            <a:endParaRPr lang="en-US" sz="1400" b="1" dirty="0" smtClean="0">
              <a:latin typeface="Segoe UI" panose="020B0502040204020203" pitchFamily="34" charset="0"/>
              <a:cs typeface="Segoe UI" panose="020B0502040204020203" pitchFamily="34" charset="0"/>
            </a:endParaRPr>
          </a:p>
          <a:p>
            <a:pPr marL="228600" lvl="0" indent="-228600">
              <a:buAutoNum type="arabicPeriod"/>
            </a:pPr>
            <a:r>
              <a:rPr lang="en-US" sz="1400" b="1" dirty="0" smtClean="0">
                <a:latin typeface="Segoe UI" panose="020B0502040204020203" pitchFamily="34" charset="0"/>
                <a:cs typeface="Segoe UI" panose="020B0502040204020203" pitchFamily="34" charset="0"/>
              </a:rPr>
              <a:t>Equivalence </a:t>
            </a:r>
            <a:r>
              <a:rPr lang="en-US" sz="1400" b="1" dirty="0">
                <a:latin typeface="Segoe UI" panose="020B0502040204020203" pitchFamily="34" charset="0"/>
                <a:cs typeface="Segoe UI" panose="020B0502040204020203" pitchFamily="34" charset="0"/>
              </a:rPr>
              <a:t>partitioning and Boundary value </a:t>
            </a:r>
            <a:r>
              <a:rPr lang="en-US" sz="1400" b="1" dirty="0" smtClean="0">
                <a:latin typeface="Segoe UI" panose="020B0502040204020203" pitchFamily="34" charset="0"/>
                <a:cs typeface="Segoe UI" panose="020B0502040204020203" pitchFamily="34" charset="0"/>
              </a:rPr>
              <a:t>analysis</a:t>
            </a:r>
          </a:p>
          <a:p>
            <a:pPr lvl="0"/>
            <a:endParaRPr lang="en-US" sz="1400" b="1" dirty="0" smtClean="0">
              <a:latin typeface="Segoe UI" panose="020B0502040204020203" pitchFamily="34" charset="0"/>
              <a:cs typeface="Segoe UI" panose="020B0502040204020203" pitchFamily="34" charset="0"/>
            </a:endParaRPr>
          </a:p>
          <a:p>
            <a:pPr marL="228600" lvl="0" indent="-228600">
              <a:buAutoNum type="arabicPeriod"/>
            </a:pPr>
            <a:r>
              <a:rPr lang="uk-UA" sz="1400" dirty="0" err="1" smtClean="0">
                <a:latin typeface="Segoe UI" panose="020B0502040204020203" pitchFamily="34" charset="0"/>
                <a:cs typeface="Segoe UI" panose="020B0502040204020203" pitchFamily="34" charset="0"/>
              </a:rPr>
              <a:t>Build</a:t>
            </a:r>
            <a:r>
              <a:rPr lang="uk-UA" sz="1400" dirty="0" smtClean="0">
                <a:latin typeface="Segoe UI" panose="020B0502040204020203" pitchFamily="34" charset="0"/>
                <a:cs typeface="Segoe UI" panose="020B0502040204020203" pitchFamily="34" charset="0"/>
              </a:rPr>
              <a:t> </a:t>
            </a:r>
            <a:r>
              <a:rPr lang="uk-UA" sz="1400" dirty="0" err="1">
                <a:latin typeface="Segoe UI" panose="020B0502040204020203" pitchFamily="34" charset="0"/>
                <a:cs typeface="Segoe UI" panose="020B0502040204020203" pitchFamily="34" charset="0"/>
              </a:rPr>
              <a:t>equivalence</a:t>
            </a:r>
            <a:r>
              <a:rPr lang="uk-UA" sz="1400" dirty="0">
                <a:latin typeface="Segoe UI" panose="020B0502040204020203" pitchFamily="34" charset="0"/>
                <a:cs typeface="Segoe UI" panose="020B0502040204020203" pitchFamily="34" charset="0"/>
              </a:rPr>
              <a:t> </a:t>
            </a:r>
            <a:r>
              <a:rPr lang="uk-UA" sz="1400" dirty="0" err="1">
                <a:latin typeface="Segoe UI" panose="020B0502040204020203" pitchFamily="34" charset="0"/>
                <a:cs typeface="Segoe UI" panose="020B0502040204020203" pitchFamily="34" charset="0"/>
              </a:rPr>
              <a:t>classes</a:t>
            </a:r>
            <a:r>
              <a:rPr lang="uk-UA" sz="1400" dirty="0">
                <a:latin typeface="Segoe UI" panose="020B0502040204020203" pitchFamily="34" charset="0"/>
                <a:cs typeface="Segoe UI" panose="020B0502040204020203" pitchFamily="34" charset="0"/>
              </a:rPr>
              <a:t> (</a:t>
            </a:r>
            <a:r>
              <a:rPr lang="uk-UA" sz="1400" dirty="0" err="1">
                <a:latin typeface="Segoe UI" panose="020B0502040204020203" pitchFamily="34" charset="0"/>
                <a:cs typeface="Segoe UI" panose="020B0502040204020203" pitchFamily="34" charset="0"/>
              </a:rPr>
              <a:t>partitions</a:t>
            </a:r>
            <a:r>
              <a:rPr lang="uk-UA" sz="1400" dirty="0">
                <a:latin typeface="Segoe UI" panose="020B0502040204020203" pitchFamily="34" charset="0"/>
                <a:cs typeface="Segoe UI" panose="020B0502040204020203" pitchFamily="34" charset="0"/>
              </a:rPr>
              <a:t>) </a:t>
            </a:r>
            <a:r>
              <a:rPr lang="uk-UA" sz="1400" dirty="0" err="1">
                <a:latin typeface="Segoe UI" panose="020B0502040204020203" pitchFamily="34" charset="0"/>
                <a:cs typeface="Segoe UI" panose="020B0502040204020203" pitchFamily="34" charset="0"/>
              </a:rPr>
              <a:t>based</a:t>
            </a:r>
            <a:r>
              <a:rPr lang="uk-UA" sz="1400" dirty="0">
                <a:latin typeface="Segoe UI" panose="020B0502040204020203" pitchFamily="34" charset="0"/>
                <a:cs typeface="Segoe UI" panose="020B0502040204020203" pitchFamily="34" charset="0"/>
              </a:rPr>
              <a:t> </a:t>
            </a:r>
            <a:r>
              <a:rPr lang="uk-UA" sz="1400" dirty="0" err="1">
                <a:latin typeface="Segoe UI" panose="020B0502040204020203" pitchFamily="34" charset="0"/>
                <a:cs typeface="Segoe UI" panose="020B0502040204020203" pitchFamily="34" charset="0"/>
              </a:rPr>
              <a:t>on</a:t>
            </a:r>
            <a:r>
              <a:rPr lang="uk-UA" sz="1400" dirty="0">
                <a:latin typeface="Segoe UI" panose="020B0502040204020203" pitchFamily="34" charset="0"/>
                <a:cs typeface="Segoe UI" panose="020B0502040204020203" pitchFamily="34" charset="0"/>
              </a:rPr>
              <a:t> </a:t>
            </a:r>
            <a:r>
              <a:rPr lang="uk-UA" sz="1400" dirty="0" err="1">
                <a:latin typeface="Segoe UI" panose="020B0502040204020203" pitchFamily="34" charset="0"/>
                <a:cs typeface="Segoe UI" panose="020B0502040204020203" pitchFamily="34" charset="0"/>
              </a:rPr>
              <a:t>given</a:t>
            </a:r>
            <a:r>
              <a:rPr lang="uk-UA" sz="1400" dirty="0">
                <a:latin typeface="Segoe UI" panose="020B0502040204020203" pitchFamily="34" charset="0"/>
                <a:cs typeface="Segoe UI" panose="020B0502040204020203" pitchFamily="34" charset="0"/>
              </a:rPr>
              <a:t> </a:t>
            </a:r>
            <a:r>
              <a:rPr lang="uk-UA" sz="1400" dirty="0" err="1" smtClean="0">
                <a:latin typeface="Segoe UI" panose="020B0502040204020203" pitchFamily="34" charset="0"/>
                <a:cs typeface="Segoe UI" panose="020B0502040204020203" pitchFamily="34" charset="0"/>
              </a:rPr>
              <a:t>information</a:t>
            </a:r>
            <a:endParaRPr lang="en-US" sz="1400" dirty="0" smtClean="0">
              <a:latin typeface="Segoe UI" panose="020B0502040204020203" pitchFamily="34" charset="0"/>
              <a:cs typeface="Segoe UI" panose="020B0502040204020203" pitchFamily="34" charset="0"/>
            </a:endParaRPr>
          </a:p>
          <a:p>
            <a:pPr marL="228600" lvl="0" indent="-228600">
              <a:buAutoNum type="arabicPeriod"/>
            </a:pPr>
            <a:r>
              <a:rPr lang="uk-UA" sz="1400" dirty="0" err="1" smtClean="0">
                <a:latin typeface="Segoe UI" panose="020B0502040204020203" pitchFamily="34" charset="0"/>
                <a:cs typeface="Segoe UI" panose="020B0502040204020203" pitchFamily="34" charset="0"/>
              </a:rPr>
              <a:t>Stand</a:t>
            </a:r>
            <a:r>
              <a:rPr lang="uk-UA" sz="1400" dirty="0" smtClean="0">
                <a:latin typeface="Segoe UI" panose="020B0502040204020203" pitchFamily="34" charset="0"/>
                <a:cs typeface="Segoe UI" panose="020B0502040204020203" pitchFamily="34" charset="0"/>
              </a:rPr>
              <a:t> </a:t>
            </a:r>
            <a:r>
              <a:rPr lang="uk-UA" sz="1400" dirty="0" err="1">
                <a:latin typeface="Segoe UI" panose="020B0502040204020203" pitchFamily="34" charset="0"/>
                <a:cs typeface="Segoe UI" panose="020B0502040204020203" pitchFamily="34" charset="0"/>
              </a:rPr>
              <a:t>Out</a:t>
            </a:r>
            <a:r>
              <a:rPr lang="uk-UA" sz="1400" dirty="0">
                <a:latin typeface="Segoe UI" panose="020B0502040204020203" pitchFamily="34" charset="0"/>
                <a:cs typeface="Segoe UI" panose="020B0502040204020203" pitchFamily="34" charset="0"/>
              </a:rPr>
              <a:t> </a:t>
            </a:r>
            <a:r>
              <a:rPr lang="uk-UA" sz="1400" dirty="0" err="1">
                <a:latin typeface="Segoe UI" panose="020B0502040204020203" pitchFamily="34" charset="0"/>
                <a:cs typeface="Segoe UI" panose="020B0502040204020203" pitchFamily="34" charset="0"/>
              </a:rPr>
              <a:t>boundary</a:t>
            </a:r>
            <a:r>
              <a:rPr lang="uk-UA" sz="1400" dirty="0">
                <a:latin typeface="Segoe UI" panose="020B0502040204020203" pitchFamily="34" charset="0"/>
                <a:cs typeface="Segoe UI" panose="020B0502040204020203" pitchFamily="34" charset="0"/>
              </a:rPr>
              <a:t> </a:t>
            </a:r>
            <a:r>
              <a:rPr lang="uk-UA" sz="1400" dirty="0" err="1">
                <a:latin typeface="Segoe UI" panose="020B0502040204020203" pitchFamily="34" charset="0"/>
                <a:cs typeface="Segoe UI" panose="020B0502040204020203" pitchFamily="34" charset="0"/>
              </a:rPr>
              <a:t>values</a:t>
            </a:r>
            <a:endParaRPr lang="ru-RU" sz="1400" dirty="0">
              <a:latin typeface="Segoe UI" panose="020B0502040204020203" pitchFamily="34" charset="0"/>
              <a:cs typeface="Segoe UI" panose="020B0502040204020203" pitchFamily="34" charset="0"/>
            </a:endParaRPr>
          </a:p>
          <a:p>
            <a:pPr marL="342900" lvl="0" indent="-342900" algn="just">
              <a:buFont typeface="+mj-lt"/>
              <a:buAutoNum type="arabicPeriod"/>
            </a:pPr>
            <a:endParaRPr lang="en-US" sz="1400" b="1" dirty="0" smtClean="0">
              <a:latin typeface="Segoe UI" panose="020B0502040204020203" pitchFamily="34" charset="0"/>
              <a:cs typeface="Segoe UI" panose="020B0502040204020203" pitchFamily="34" charset="0"/>
            </a:endParaRPr>
          </a:p>
          <a:p>
            <a:pPr lvl="0" algn="just"/>
            <a:endParaRPr lang="en-US" sz="1400" b="1" dirty="0" smtClean="0">
              <a:solidFill>
                <a:srgbClr val="000000"/>
              </a:solidFill>
              <a:latin typeface="Segoe UI" panose="020B0502040204020203" pitchFamily="34" charset="0"/>
              <a:ea typeface="Calibri" panose="020F0502020204030204" pitchFamily="34" charset="0"/>
              <a:cs typeface="Segoe UI" panose="020B0502040204020203" pitchFamily="34" charset="0"/>
            </a:endParaRPr>
          </a:p>
          <a:p>
            <a:pPr lvl="0" algn="just"/>
            <a:r>
              <a:rPr lang="en-US" sz="1400" b="1" dirty="0" smtClean="0">
                <a:solidFill>
                  <a:srgbClr val="000000"/>
                </a:solidFill>
                <a:latin typeface="Segoe UI" panose="020B0502040204020203" pitchFamily="34" charset="0"/>
                <a:ea typeface="Calibri" panose="020F0502020204030204" pitchFamily="34" charset="0"/>
                <a:cs typeface="Segoe UI" panose="020B0502040204020203" pitchFamily="34" charset="0"/>
              </a:rPr>
              <a:t>2. Decision tables</a:t>
            </a:r>
          </a:p>
          <a:p>
            <a:r>
              <a:rPr lang="uk-UA" sz="1400" dirty="0">
                <a:latin typeface="Segoe UI" panose="020B0502040204020203" pitchFamily="34" charset="0"/>
                <a:ea typeface="Calibri" panose="020F0502020204030204" pitchFamily="34" charset="0"/>
                <a:cs typeface="Segoe UI" panose="020B0502040204020203" pitchFamily="34" charset="0"/>
              </a:rPr>
              <a:t> </a:t>
            </a:r>
            <a:endParaRPr lang="ru-RU" sz="1400" dirty="0">
              <a:latin typeface="Segoe UI" panose="020B0502040204020203" pitchFamily="34" charset="0"/>
              <a:ea typeface="Calibri" panose="020F0502020204030204" pitchFamily="34" charset="0"/>
              <a:cs typeface="Segoe UI" panose="020B0502040204020203" pitchFamily="34" charset="0"/>
            </a:endParaRPr>
          </a:p>
          <a:p>
            <a:pPr marL="342900" lvl="0" indent="-342900">
              <a:buFont typeface="+mj-lt"/>
              <a:buAutoNum type="arabicPeriod"/>
            </a:pPr>
            <a:r>
              <a:rPr lang="en-US" sz="1400" dirty="0">
                <a:latin typeface="Segoe UI" panose="020B0502040204020203" pitchFamily="34" charset="0"/>
                <a:ea typeface="Calibri" panose="020F0502020204030204" pitchFamily="34" charset="0"/>
                <a:cs typeface="Segoe UI" panose="020B0502040204020203" pitchFamily="34" charset="0"/>
              </a:rPr>
              <a:t>Build decision table based on given information</a:t>
            </a:r>
            <a:r>
              <a:rPr lang="uk-UA" sz="1400" dirty="0">
                <a:latin typeface="Segoe UI" panose="020B0502040204020203" pitchFamily="34" charset="0"/>
                <a:ea typeface="Calibri" panose="020F0502020204030204" pitchFamily="34" charset="0"/>
                <a:cs typeface="Segoe UI" panose="020B0502040204020203" pitchFamily="34" charset="0"/>
              </a:rPr>
              <a:t>.</a:t>
            </a:r>
            <a:endParaRPr lang="ru-RU" sz="1400" dirty="0">
              <a:latin typeface="Segoe UI" panose="020B0502040204020203" pitchFamily="34" charset="0"/>
              <a:ea typeface="Calibri" panose="020F0502020204030204" pitchFamily="34" charset="0"/>
              <a:cs typeface="Segoe UI" panose="020B0502040204020203" pitchFamily="34" charset="0"/>
            </a:endParaRPr>
          </a:p>
          <a:p>
            <a:pPr marL="342900" lvl="0" indent="-342900">
              <a:buFont typeface="+mj-lt"/>
              <a:buAutoNum type="arabicPeriod"/>
            </a:pPr>
            <a:r>
              <a:rPr lang="en-US" sz="1400" dirty="0">
                <a:solidFill>
                  <a:srgbClr val="000000"/>
                </a:solidFill>
                <a:latin typeface="Segoe UI" panose="020B0502040204020203" pitchFamily="34" charset="0"/>
                <a:ea typeface="Calibri" panose="020F0502020204030204" pitchFamily="34" charset="0"/>
                <a:cs typeface="Segoe UI" panose="020B0502040204020203" pitchFamily="34" charset="0"/>
              </a:rPr>
              <a:t>Cover requirements above by tests (write test cases’ names and objectives) based on decision table analysis</a:t>
            </a:r>
            <a:endParaRPr lang="ru-RU" sz="1400" dirty="0">
              <a:latin typeface="Segoe UI" panose="020B0502040204020203" pitchFamily="34" charset="0"/>
              <a:ea typeface="Calibri" panose="020F0502020204030204" pitchFamily="34" charset="0"/>
              <a:cs typeface="Segoe UI" panose="020B0502040204020203" pitchFamily="34" charset="0"/>
            </a:endParaRPr>
          </a:p>
          <a:p>
            <a:pPr marL="457200" algn="just"/>
            <a:r>
              <a:rPr lang="en-US" sz="1400" b="1" dirty="0">
                <a:solidFill>
                  <a:srgbClr val="000000"/>
                </a:solidFill>
                <a:latin typeface="Segoe UI" panose="020B0502040204020203" pitchFamily="34" charset="0"/>
                <a:ea typeface="Calibri" panose="020F0502020204030204" pitchFamily="34" charset="0"/>
                <a:cs typeface="Segoe UI" panose="020B0502040204020203" pitchFamily="34" charset="0"/>
              </a:rPr>
              <a:t> </a:t>
            </a:r>
            <a:endParaRPr lang="ru-RU" sz="1400" dirty="0">
              <a:latin typeface="Segoe UI" panose="020B0502040204020203" pitchFamily="34" charset="0"/>
              <a:ea typeface="Calibri" panose="020F0502020204030204" pitchFamily="34" charset="0"/>
              <a:cs typeface="Segoe UI" panose="020B0502040204020203" pitchFamily="34" charset="0"/>
            </a:endParaRPr>
          </a:p>
          <a:p>
            <a:pPr lvl="0" algn="just"/>
            <a:endParaRPr lang="en-US" sz="1400" b="1" dirty="0" smtClean="0">
              <a:solidFill>
                <a:srgbClr val="000000"/>
              </a:solidFill>
              <a:latin typeface="Segoe UI" panose="020B0502040204020203" pitchFamily="34" charset="0"/>
              <a:ea typeface="Calibri" panose="020F0502020204030204" pitchFamily="34" charset="0"/>
              <a:cs typeface="Segoe UI" panose="020B0502040204020203" pitchFamily="34" charset="0"/>
            </a:endParaRPr>
          </a:p>
          <a:p>
            <a:pPr lvl="0" algn="just"/>
            <a:r>
              <a:rPr lang="en-US" sz="1400" b="1" dirty="0" smtClean="0">
                <a:solidFill>
                  <a:srgbClr val="000000"/>
                </a:solidFill>
                <a:latin typeface="Segoe UI" panose="020B0502040204020203" pitchFamily="34" charset="0"/>
                <a:ea typeface="Calibri" panose="020F0502020204030204" pitchFamily="34" charset="0"/>
                <a:cs typeface="Segoe UI" panose="020B0502040204020203" pitchFamily="34" charset="0"/>
              </a:rPr>
              <a:t>3. State transition</a:t>
            </a:r>
          </a:p>
          <a:p>
            <a:pPr lvl="0" algn="just"/>
            <a:endParaRPr lang="ru-RU" sz="1400" dirty="0">
              <a:latin typeface="Segoe UI" panose="020B0502040204020203" pitchFamily="34" charset="0"/>
              <a:ea typeface="Calibri" panose="020F0502020204030204" pitchFamily="34" charset="0"/>
              <a:cs typeface="Segoe UI" panose="020B0502040204020203" pitchFamily="34" charset="0"/>
            </a:endParaRPr>
          </a:p>
          <a:p>
            <a:pPr marL="342900" lvl="0" indent="-342900" algn="just">
              <a:buFont typeface="+mj-lt"/>
              <a:buAutoNum type="arabicPeriod"/>
            </a:pPr>
            <a:r>
              <a:rPr lang="en-US" sz="1400" dirty="0" smtClean="0">
                <a:solidFill>
                  <a:srgbClr val="000000"/>
                </a:solidFill>
                <a:latin typeface="Segoe UI" panose="020B0502040204020203" pitchFamily="34" charset="0"/>
                <a:ea typeface="Calibri" panose="020F0502020204030204" pitchFamily="34" charset="0"/>
                <a:cs typeface="Segoe UI" panose="020B0502040204020203" pitchFamily="34" charset="0"/>
              </a:rPr>
              <a:t>Build </a:t>
            </a:r>
            <a:r>
              <a:rPr lang="en-US" sz="1400" dirty="0">
                <a:solidFill>
                  <a:srgbClr val="000000"/>
                </a:solidFill>
                <a:latin typeface="Segoe UI" panose="020B0502040204020203" pitchFamily="34" charset="0"/>
                <a:ea typeface="Calibri" panose="020F0502020204030204" pitchFamily="34" charset="0"/>
                <a:cs typeface="Segoe UI" panose="020B0502040204020203" pitchFamily="34" charset="0"/>
              </a:rPr>
              <a:t>state transition diagram based on given information</a:t>
            </a:r>
            <a:endParaRPr lang="ru-RU" sz="1400" dirty="0">
              <a:effectLst/>
              <a:latin typeface="Segoe UI" panose="020B0502040204020203" pitchFamily="34" charset="0"/>
              <a:ea typeface="Calibri" panose="020F0502020204030204" pitchFamily="34" charset="0"/>
              <a:cs typeface="Segoe UI" panose="020B0502040204020203" pitchFamily="34" charset="0"/>
            </a:endParaRPr>
          </a:p>
        </p:txBody>
      </p:sp>
    </p:spTree>
    <p:extLst>
      <p:ext uri="{BB962C8B-B14F-4D97-AF65-F5344CB8AC3E}">
        <p14:creationId xmlns:p14="http://schemas.microsoft.com/office/powerpoint/2010/main" val="187286070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AD53D713-3284-4C71-8174-D6528838EBFD}" type="slidenum">
              <a:rPr lang="uk-UA" smtClean="0"/>
              <a:pPr/>
              <a:t>3</a:t>
            </a:fld>
            <a:endParaRPr lang="uk-UA"/>
          </a:p>
        </p:txBody>
      </p:sp>
      <p:sp>
        <p:nvSpPr>
          <p:cNvPr id="4" name="Title 3"/>
          <p:cNvSpPr>
            <a:spLocks noGrp="1"/>
          </p:cNvSpPr>
          <p:nvPr>
            <p:ph type="title"/>
          </p:nvPr>
        </p:nvSpPr>
        <p:spPr>
          <a:xfrm>
            <a:off x="230400" y="147300"/>
            <a:ext cx="8229600" cy="1153710"/>
          </a:xfrm>
        </p:spPr>
        <p:txBody>
          <a:bodyPr>
            <a:noAutofit/>
          </a:bodyPr>
          <a:lstStyle/>
          <a:p>
            <a:pPr algn="ctr"/>
            <a:r>
              <a:rPr lang="en-US" dirty="0"/>
              <a:t>Equivalence partitioning and Boundary value analysis</a:t>
            </a:r>
            <a:endParaRPr lang="en-US" dirty="0"/>
          </a:p>
        </p:txBody>
      </p:sp>
      <p:sp>
        <p:nvSpPr>
          <p:cNvPr id="11" name="Rectangle 3"/>
          <p:cNvSpPr txBox="1">
            <a:spLocks noChangeArrowheads="1"/>
          </p:cNvSpPr>
          <p:nvPr/>
        </p:nvSpPr>
        <p:spPr>
          <a:xfrm>
            <a:off x="533400" y="1484012"/>
            <a:ext cx="7924800" cy="2779198"/>
          </a:xfrm>
          <a:prstGeom prst="rect">
            <a:avLst/>
          </a:prstGeom>
        </p:spPr>
        <p:txBody>
          <a:bodyPr vert="horz" lIns="91440" tIns="45720" rIns="91440" bIns="45720" rtlCol="0">
            <a:normAutofit fontScale="92500" lnSpcReduction="20000"/>
          </a:bodyPr>
          <a:lstStyle>
            <a:lvl1pPr marL="266700" indent="-266700" algn="l" defTabSz="914400" rtl="0" eaLnBrk="1" latinLnBrk="0" hangingPunct="1">
              <a:spcBef>
                <a:spcPct val="20000"/>
              </a:spcBef>
              <a:buClr>
                <a:srgbClr val="017EB8"/>
              </a:buClr>
              <a:buFont typeface="Arial" panose="020B0604020202020204" pitchFamily="34" charset="0"/>
              <a:buChar char="•"/>
              <a:defRPr sz="3200" kern="1200" baseline="0">
                <a:solidFill>
                  <a:schemeClr val="tx1">
                    <a:lumMod val="75000"/>
                    <a:lumOff val="25000"/>
                  </a:schemeClr>
                </a:solidFill>
                <a:latin typeface="Segoe UI" pitchFamily="34" charset="0"/>
                <a:ea typeface="Segoe UI" pitchFamily="34" charset="0"/>
                <a:cs typeface="Segoe UI" pitchFamily="34" charset="0"/>
              </a:defRPr>
            </a:lvl1pPr>
            <a:lvl2pPr marL="628650" indent="-285750" algn="l" defTabSz="914400" rtl="0" eaLnBrk="1" latinLnBrk="0" hangingPunct="1">
              <a:spcBef>
                <a:spcPct val="20000"/>
              </a:spcBef>
              <a:buClr>
                <a:schemeClr val="tx1">
                  <a:lumMod val="65000"/>
                  <a:lumOff val="35000"/>
                </a:schemeClr>
              </a:buClr>
              <a:buFont typeface="Wingdings" panose="05000000000000000000" pitchFamily="2" charset="2"/>
              <a:buChar char="§"/>
              <a:defRPr lang="en-US" sz="2800" kern="1200" baseline="0">
                <a:solidFill>
                  <a:schemeClr val="tx1">
                    <a:lumMod val="85000"/>
                    <a:lumOff val="15000"/>
                  </a:schemeClr>
                </a:solidFill>
                <a:latin typeface="Segoe UI" pitchFamily="34" charset="0"/>
                <a:ea typeface="Segoe UI" pitchFamily="34" charset="0"/>
                <a:cs typeface="Segoe UI" pitchFamily="34" charset="0"/>
              </a:defRPr>
            </a:lvl2pPr>
            <a:lvl3pPr marL="971550" indent="-171450" algn="l" defTabSz="914400" rtl="0" eaLnBrk="1" latinLnBrk="0" hangingPunct="1">
              <a:spcBef>
                <a:spcPct val="20000"/>
              </a:spcBef>
              <a:buClr>
                <a:schemeClr val="tx1">
                  <a:lumMod val="65000"/>
                  <a:lumOff val="35000"/>
                </a:schemeClr>
              </a:buClr>
              <a:buFont typeface="Arial" panose="020B0604020202020204" pitchFamily="34" charset="0"/>
              <a:buChar char="•"/>
              <a:defRPr lang="en-US" sz="2400" kern="1200" baseline="0">
                <a:solidFill>
                  <a:schemeClr val="tx1">
                    <a:lumMod val="65000"/>
                    <a:lumOff val="35000"/>
                  </a:schemeClr>
                </a:solidFill>
                <a:latin typeface="Segoe UI" pitchFamily="34" charset="0"/>
                <a:ea typeface="Segoe UI" pitchFamily="34" charset="0"/>
                <a:cs typeface="Segoe UI" pitchFamily="34" charset="0"/>
              </a:defRPr>
            </a:lvl3pPr>
            <a:lvl4pPr marL="1257300" indent="-228600" algn="l" defTabSz="914400" rtl="0" eaLnBrk="1" latinLnBrk="0" hangingPunct="1">
              <a:spcBef>
                <a:spcPct val="20000"/>
              </a:spcBef>
              <a:buClr>
                <a:srgbClr val="017EB8"/>
              </a:buClr>
              <a:buFont typeface="Wingdings" panose="05000000000000000000" pitchFamily="2" charset="2"/>
              <a:buChar char="§"/>
              <a:defRPr lang="en-US" sz="2000" kern="1200" baseline="0">
                <a:solidFill>
                  <a:schemeClr val="tx1">
                    <a:lumMod val="65000"/>
                    <a:lumOff val="35000"/>
                  </a:schemeClr>
                </a:solidFill>
                <a:latin typeface="Segoe UI" pitchFamily="34" charset="0"/>
                <a:ea typeface="Segoe UI" pitchFamily="34" charset="0"/>
                <a:cs typeface="Segoe UI" pitchFamily="34" charset="0"/>
              </a:defRPr>
            </a:lvl4pPr>
            <a:lvl5pPr marL="1485900" indent="-228600" algn="l" defTabSz="914400" rtl="0" eaLnBrk="1" latinLnBrk="0" hangingPunct="1">
              <a:spcBef>
                <a:spcPct val="20000"/>
              </a:spcBef>
              <a:buClr>
                <a:schemeClr val="tx1">
                  <a:lumMod val="50000"/>
                  <a:lumOff val="50000"/>
                </a:schemeClr>
              </a:buClr>
              <a:buFont typeface="Wingdings" panose="05000000000000000000" pitchFamily="2" charset="2"/>
              <a:buChar char="§"/>
              <a:defRPr sz="2000" kern="1200">
                <a:solidFill>
                  <a:schemeClr val="tx1"/>
                </a:solidFill>
                <a:latin typeface="Segoe UI" pitchFamily="34" charset="0"/>
                <a:ea typeface="Segoe UI" pitchFamily="34" charset="0"/>
                <a:cs typeface="Segoe UI"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lnSpc>
                <a:spcPct val="135000"/>
              </a:lnSpc>
              <a:spcBef>
                <a:spcPts val="0"/>
              </a:spcBef>
              <a:spcAft>
                <a:spcPts val="600"/>
              </a:spcAft>
              <a:buNone/>
            </a:pPr>
            <a:r>
              <a:rPr lang="en-US" sz="1400" i="1" dirty="0" smtClean="0"/>
              <a:t>        A </a:t>
            </a:r>
            <a:r>
              <a:rPr lang="en-US" sz="1400" i="1" dirty="0"/>
              <a:t>system </a:t>
            </a:r>
            <a:r>
              <a:rPr lang="en-US" sz="1400" i="1" dirty="0" smtClean="0"/>
              <a:t>designed </a:t>
            </a:r>
            <a:r>
              <a:rPr lang="en-US" sz="1400" i="1" dirty="0"/>
              <a:t>for replenishing mobile phone where min replenishment is 5$ and max replenishment is 1000$. There is no commission if user enters less than 50$. User will pay 1% of replenishment when it is less than 500$.  In case the replenishment is equal or bigger than 500$, the user will pay 3% of commission.</a:t>
            </a:r>
          </a:p>
          <a:p>
            <a:pPr marL="0" indent="0" algn="just">
              <a:spcBef>
                <a:spcPts val="0"/>
              </a:spcBef>
              <a:spcAft>
                <a:spcPts val="600"/>
              </a:spcAft>
              <a:buNone/>
            </a:pPr>
            <a:r>
              <a:rPr lang="en-US" sz="1400" b="1" dirty="0" smtClean="0"/>
              <a:t>Equivalence </a:t>
            </a:r>
            <a:r>
              <a:rPr lang="en-US" sz="1400" b="1" dirty="0"/>
              <a:t>classes </a:t>
            </a:r>
            <a:r>
              <a:rPr lang="en-US" sz="1400" dirty="0"/>
              <a:t>(partitions) based on given </a:t>
            </a:r>
            <a:r>
              <a:rPr lang="en-US" sz="1400" dirty="0" smtClean="0"/>
              <a:t>information:</a:t>
            </a:r>
          </a:p>
          <a:p>
            <a:pPr algn="just">
              <a:spcBef>
                <a:spcPts val="0"/>
              </a:spcBef>
              <a:spcAft>
                <a:spcPts val="600"/>
              </a:spcAft>
            </a:pPr>
            <a:r>
              <a:rPr lang="en-US" sz="1400" dirty="0" smtClean="0">
                <a:solidFill>
                  <a:schemeClr val="tx1"/>
                </a:solidFill>
              </a:rPr>
              <a:t>Less than 5 – 1$</a:t>
            </a:r>
          </a:p>
          <a:p>
            <a:pPr algn="just">
              <a:spcBef>
                <a:spcPts val="0"/>
              </a:spcBef>
              <a:spcAft>
                <a:spcPts val="600"/>
              </a:spcAft>
            </a:pPr>
            <a:r>
              <a:rPr lang="en-US" sz="1400" dirty="0" smtClean="0">
                <a:solidFill>
                  <a:schemeClr val="tx1"/>
                </a:solidFill>
              </a:rPr>
              <a:t>5,00$-49,99$ - 25$</a:t>
            </a:r>
          </a:p>
          <a:p>
            <a:pPr algn="just">
              <a:spcBef>
                <a:spcPts val="0"/>
              </a:spcBef>
              <a:spcAft>
                <a:spcPts val="600"/>
              </a:spcAft>
            </a:pPr>
            <a:r>
              <a:rPr lang="en-US" sz="1400" dirty="0" smtClean="0">
                <a:solidFill>
                  <a:schemeClr val="tx1"/>
                </a:solidFill>
              </a:rPr>
              <a:t>50,00$-499,00$ - 225$</a:t>
            </a:r>
          </a:p>
          <a:p>
            <a:pPr algn="just">
              <a:spcBef>
                <a:spcPts val="0"/>
              </a:spcBef>
              <a:spcAft>
                <a:spcPts val="600"/>
              </a:spcAft>
            </a:pPr>
            <a:r>
              <a:rPr lang="en-US" sz="1400" dirty="0" smtClean="0">
                <a:solidFill>
                  <a:schemeClr val="tx1"/>
                </a:solidFill>
              </a:rPr>
              <a:t>500,00$-999,99$ - 750$</a:t>
            </a:r>
          </a:p>
          <a:p>
            <a:pPr algn="just">
              <a:spcBef>
                <a:spcPts val="0"/>
              </a:spcBef>
              <a:spcAft>
                <a:spcPts val="600"/>
              </a:spcAft>
            </a:pPr>
            <a:r>
              <a:rPr lang="en-US" sz="1400" dirty="0" smtClean="0">
                <a:solidFill>
                  <a:schemeClr val="tx1"/>
                </a:solidFill>
              </a:rPr>
              <a:t>1000,00$ and more – 1500$</a:t>
            </a:r>
            <a:endParaRPr lang="en-US" sz="1400" dirty="0">
              <a:solidFill>
                <a:schemeClr val="tx1"/>
              </a:solidFill>
            </a:endParaRPr>
          </a:p>
          <a:p>
            <a:pPr marL="0" indent="0" algn="just">
              <a:spcBef>
                <a:spcPts val="0"/>
              </a:spcBef>
              <a:spcAft>
                <a:spcPts val="600"/>
              </a:spcAft>
              <a:buNone/>
            </a:pPr>
            <a:r>
              <a:rPr lang="en-US" sz="1400" b="1" dirty="0"/>
              <a:t>Stand Out boundary </a:t>
            </a:r>
            <a:r>
              <a:rPr lang="en-US" sz="1400" b="1" dirty="0" smtClean="0"/>
              <a:t>value</a:t>
            </a:r>
            <a:r>
              <a:rPr lang="en-US" sz="1400" dirty="0" smtClean="0"/>
              <a:t>: 4,995$, 5,00$, 49,99$, 50,00$, 499,99$, 500,00$, 999,99$, 1000,00$</a:t>
            </a:r>
            <a:endParaRPr lang="en-US" sz="1400" dirty="0"/>
          </a:p>
          <a:p>
            <a:pPr marL="0" indent="0" algn="just">
              <a:spcBef>
                <a:spcPts val="600"/>
              </a:spcBef>
              <a:spcAft>
                <a:spcPts val="1200"/>
              </a:spcAft>
              <a:buNone/>
            </a:pPr>
            <a:endParaRPr lang="en-US" sz="1400" dirty="0" smtClean="0"/>
          </a:p>
          <a:p>
            <a:pPr marL="0" indent="0" algn="just">
              <a:spcBef>
                <a:spcPts val="600"/>
              </a:spcBef>
              <a:spcAft>
                <a:spcPts val="1200"/>
              </a:spcAft>
              <a:buNone/>
            </a:pPr>
            <a:endParaRPr lang="en-US" sz="1400" dirty="0"/>
          </a:p>
          <a:p>
            <a:pPr marL="0" indent="0" algn="just">
              <a:spcBef>
                <a:spcPts val="600"/>
              </a:spcBef>
              <a:spcAft>
                <a:spcPts val="1200"/>
              </a:spcAft>
              <a:buNone/>
            </a:pPr>
            <a:endParaRPr lang="en-US" sz="1400" dirty="0" smtClean="0"/>
          </a:p>
          <a:p>
            <a:pPr marL="0" indent="0" algn="just">
              <a:spcBef>
                <a:spcPts val="600"/>
              </a:spcBef>
              <a:spcAft>
                <a:spcPts val="1200"/>
              </a:spcAft>
              <a:buNone/>
            </a:pPr>
            <a:endParaRPr lang="en-US" sz="1400" dirty="0"/>
          </a:p>
          <a:p>
            <a:pPr marL="0" indent="0" algn="just">
              <a:spcBef>
                <a:spcPts val="600"/>
              </a:spcBef>
              <a:spcAft>
                <a:spcPts val="1200"/>
              </a:spcAft>
              <a:buNone/>
            </a:pPr>
            <a:endParaRPr lang="en-US" sz="1400" dirty="0" smtClean="0"/>
          </a:p>
          <a:p>
            <a:pPr marL="0" indent="0" algn="just">
              <a:spcBef>
                <a:spcPts val="600"/>
              </a:spcBef>
              <a:spcAft>
                <a:spcPts val="1200"/>
              </a:spcAft>
              <a:buNone/>
            </a:pPr>
            <a:endParaRPr lang="en-US" sz="1400" dirty="0" smtClean="0"/>
          </a:p>
        </p:txBody>
      </p:sp>
      <p:sp>
        <p:nvSpPr>
          <p:cNvPr id="6" name="TextBox 5"/>
          <p:cNvSpPr txBox="1"/>
          <p:nvPr/>
        </p:nvSpPr>
        <p:spPr>
          <a:xfrm>
            <a:off x="914400" y="5484512"/>
            <a:ext cx="457200" cy="533400"/>
          </a:xfrm>
          <a:prstGeom prst="rect">
            <a:avLst/>
          </a:prstGeom>
        </p:spPr>
        <p:txBody>
          <a:bodyPr vert="horz" wrap="none" lIns="91440" tIns="45720" rIns="91440" bIns="45720" rtlCol="0">
            <a:normAutofit/>
          </a:bodyPr>
          <a:lstStyle/>
          <a:p>
            <a:pPr marL="0" indent="0">
              <a:buFont typeface="Arial" panose="020B0604020202020204" pitchFamily="34" charset="0"/>
              <a:buNone/>
            </a:pPr>
            <a:r>
              <a:rPr lang="en-US" dirty="0">
                <a:solidFill>
                  <a:schemeClr val="accent1">
                    <a:lumMod val="75000"/>
                  </a:schemeClr>
                </a:solidFill>
              </a:rPr>
              <a:t>1</a:t>
            </a:r>
            <a:r>
              <a:rPr lang="en-US" dirty="0" smtClean="0">
                <a:solidFill>
                  <a:schemeClr val="accent1">
                    <a:lumMod val="75000"/>
                  </a:schemeClr>
                </a:solidFill>
              </a:rPr>
              <a:t>$</a:t>
            </a:r>
            <a:endParaRPr lang="uk-UA" dirty="0" smtClean="0">
              <a:solidFill>
                <a:schemeClr val="accent1">
                  <a:lumMod val="75000"/>
                </a:schemeClr>
              </a:solidFill>
            </a:endParaRPr>
          </a:p>
        </p:txBody>
      </p:sp>
      <p:sp>
        <p:nvSpPr>
          <p:cNvPr id="7" name="TextBox 6"/>
          <p:cNvSpPr txBox="1"/>
          <p:nvPr/>
        </p:nvSpPr>
        <p:spPr>
          <a:xfrm>
            <a:off x="1905000" y="5484512"/>
            <a:ext cx="457200" cy="533400"/>
          </a:xfrm>
          <a:prstGeom prst="rect">
            <a:avLst/>
          </a:prstGeom>
        </p:spPr>
        <p:txBody>
          <a:bodyPr vert="horz" wrap="none" lIns="91440" tIns="45720" rIns="91440" bIns="45720" rtlCol="0">
            <a:normAutofit/>
          </a:bodyPr>
          <a:lstStyle/>
          <a:p>
            <a:pPr marL="0" indent="0">
              <a:buFont typeface="Arial" panose="020B0604020202020204" pitchFamily="34" charset="0"/>
              <a:buNone/>
            </a:pPr>
            <a:r>
              <a:rPr lang="en-US" dirty="0" smtClean="0">
                <a:solidFill>
                  <a:schemeClr val="accent1">
                    <a:lumMod val="75000"/>
                  </a:schemeClr>
                </a:solidFill>
              </a:rPr>
              <a:t>25</a:t>
            </a:r>
            <a:r>
              <a:rPr lang="en-US" dirty="0" smtClean="0">
                <a:solidFill>
                  <a:schemeClr val="accent1">
                    <a:lumMod val="75000"/>
                  </a:schemeClr>
                </a:solidFill>
              </a:rPr>
              <a:t>$</a:t>
            </a:r>
            <a:endParaRPr lang="uk-UA" dirty="0" smtClean="0">
              <a:solidFill>
                <a:schemeClr val="accent1">
                  <a:lumMod val="75000"/>
                </a:schemeClr>
              </a:solidFill>
            </a:endParaRPr>
          </a:p>
        </p:txBody>
      </p:sp>
      <p:sp>
        <p:nvSpPr>
          <p:cNvPr id="8" name="TextBox 7"/>
          <p:cNvSpPr txBox="1"/>
          <p:nvPr/>
        </p:nvSpPr>
        <p:spPr>
          <a:xfrm>
            <a:off x="6172200" y="5484512"/>
            <a:ext cx="609600" cy="457200"/>
          </a:xfrm>
          <a:prstGeom prst="rect">
            <a:avLst/>
          </a:prstGeom>
        </p:spPr>
        <p:txBody>
          <a:bodyPr vert="horz" wrap="none" lIns="91440" tIns="45720" rIns="91440" bIns="45720" rtlCol="0">
            <a:normAutofit/>
          </a:bodyPr>
          <a:lstStyle/>
          <a:p>
            <a:pPr marL="0" indent="0">
              <a:buFont typeface="Arial" panose="020B0604020202020204" pitchFamily="34" charset="0"/>
              <a:buNone/>
            </a:pPr>
            <a:r>
              <a:rPr lang="en-US" dirty="0" smtClean="0">
                <a:solidFill>
                  <a:schemeClr val="accent1">
                    <a:lumMod val="75000"/>
                  </a:schemeClr>
                </a:solidFill>
              </a:rPr>
              <a:t>750$</a:t>
            </a:r>
            <a:endParaRPr lang="uk-UA" dirty="0" smtClean="0">
              <a:solidFill>
                <a:schemeClr val="accent1">
                  <a:lumMod val="75000"/>
                </a:schemeClr>
              </a:solidFill>
            </a:endParaRPr>
          </a:p>
        </p:txBody>
      </p:sp>
      <p:sp>
        <p:nvSpPr>
          <p:cNvPr id="9" name="TextBox 8"/>
          <p:cNvSpPr txBox="1"/>
          <p:nvPr/>
        </p:nvSpPr>
        <p:spPr>
          <a:xfrm>
            <a:off x="7848600" y="5484512"/>
            <a:ext cx="609600" cy="457200"/>
          </a:xfrm>
          <a:prstGeom prst="rect">
            <a:avLst/>
          </a:prstGeom>
        </p:spPr>
        <p:txBody>
          <a:bodyPr vert="horz" wrap="none" lIns="91440" tIns="45720" rIns="91440" bIns="45720" rtlCol="0">
            <a:normAutofit/>
          </a:bodyPr>
          <a:lstStyle/>
          <a:p>
            <a:pPr marL="0" indent="0">
              <a:buFont typeface="Arial" panose="020B0604020202020204" pitchFamily="34" charset="0"/>
              <a:buNone/>
            </a:pPr>
            <a:r>
              <a:rPr lang="en-US" dirty="0" smtClean="0">
                <a:solidFill>
                  <a:schemeClr val="accent1">
                    <a:lumMod val="75000"/>
                  </a:schemeClr>
                </a:solidFill>
              </a:rPr>
              <a:t>15</a:t>
            </a:r>
            <a:r>
              <a:rPr lang="en-US" dirty="0" smtClean="0">
                <a:solidFill>
                  <a:schemeClr val="accent1">
                    <a:lumMod val="75000"/>
                  </a:schemeClr>
                </a:solidFill>
              </a:rPr>
              <a:t>00</a:t>
            </a:r>
            <a:r>
              <a:rPr lang="en-US" dirty="0" smtClean="0">
                <a:solidFill>
                  <a:schemeClr val="accent1">
                    <a:lumMod val="75000"/>
                  </a:schemeClr>
                </a:solidFill>
              </a:rPr>
              <a:t>$</a:t>
            </a:r>
            <a:endParaRPr lang="uk-UA" dirty="0" smtClean="0">
              <a:solidFill>
                <a:schemeClr val="accent1">
                  <a:lumMod val="75000"/>
                </a:schemeClr>
              </a:solidFill>
            </a:endParaRPr>
          </a:p>
        </p:txBody>
      </p:sp>
      <p:cxnSp>
        <p:nvCxnSpPr>
          <p:cNvPr id="5" name="Прямая соединительная линия 4"/>
          <p:cNvCxnSpPr/>
          <p:nvPr/>
        </p:nvCxnSpPr>
        <p:spPr>
          <a:xfrm>
            <a:off x="533400" y="4913012"/>
            <a:ext cx="79266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2" name="Прямая соединительная линия 11"/>
          <p:cNvCxnSpPr/>
          <p:nvPr/>
        </p:nvCxnSpPr>
        <p:spPr>
          <a:xfrm>
            <a:off x="1524000" y="4379612"/>
            <a:ext cx="0" cy="838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Прямая соединительная линия 13"/>
          <p:cNvCxnSpPr/>
          <p:nvPr/>
        </p:nvCxnSpPr>
        <p:spPr>
          <a:xfrm>
            <a:off x="2819400" y="4684412"/>
            <a:ext cx="0" cy="533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Прямая соединительная линия 14"/>
          <p:cNvCxnSpPr/>
          <p:nvPr/>
        </p:nvCxnSpPr>
        <p:spPr>
          <a:xfrm>
            <a:off x="4724400" y="4684412"/>
            <a:ext cx="0" cy="533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Прямая соединительная линия 15"/>
          <p:cNvCxnSpPr/>
          <p:nvPr/>
        </p:nvCxnSpPr>
        <p:spPr>
          <a:xfrm>
            <a:off x="7696200" y="4379612"/>
            <a:ext cx="0" cy="838200"/>
          </a:xfrm>
          <a:prstGeom prst="line">
            <a:avLst/>
          </a:prstGeom>
        </p:spPr>
        <p:style>
          <a:lnRef idx="1">
            <a:schemeClr val="accent1"/>
          </a:lnRef>
          <a:fillRef idx="0">
            <a:schemeClr val="accent1"/>
          </a:fillRef>
          <a:effectRef idx="0">
            <a:schemeClr val="accent1"/>
          </a:effectRef>
          <a:fontRef idx="minor">
            <a:schemeClr val="tx1"/>
          </a:fontRef>
        </p:style>
      </p:cxnSp>
      <p:sp>
        <p:nvSpPr>
          <p:cNvPr id="17" name="Прямоугольник 16"/>
          <p:cNvSpPr/>
          <p:nvPr/>
        </p:nvSpPr>
        <p:spPr>
          <a:xfrm>
            <a:off x="988800" y="5062221"/>
            <a:ext cx="7545600" cy="307777"/>
          </a:xfrm>
          <a:prstGeom prst="rect">
            <a:avLst/>
          </a:prstGeom>
        </p:spPr>
        <p:txBody>
          <a:bodyPr wrap="square">
            <a:spAutoFit/>
          </a:bodyPr>
          <a:lstStyle/>
          <a:p>
            <a:r>
              <a:rPr lang="en-US" sz="1400" dirty="0" smtClean="0">
                <a:solidFill>
                  <a:srgbClr val="017EB8"/>
                </a:solidFill>
                <a:latin typeface="Segoe UI" panose="020B0502040204020203" pitchFamily="34" charset="0"/>
                <a:cs typeface="Segoe UI" panose="020B0502040204020203" pitchFamily="34" charset="0"/>
              </a:rPr>
              <a:t>4,99$ 5,00$       49,99$ 50,00$               499,99$ 500,00$                                  999,99$ 1000,00$</a:t>
            </a:r>
            <a:endParaRPr lang="ru-RU" sz="1400" dirty="0">
              <a:solidFill>
                <a:srgbClr val="017EB8"/>
              </a:solidFill>
              <a:latin typeface="Segoe UI" panose="020B0502040204020203" pitchFamily="34" charset="0"/>
              <a:cs typeface="Segoe UI" panose="020B0502040204020203" pitchFamily="34" charset="0"/>
            </a:endParaRPr>
          </a:p>
        </p:txBody>
      </p:sp>
      <p:sp>
        <p:nvSpPr>
          <p:cNvPr id="18" name="Прямоугольник 17"/>
          <p:cNvSpPr/>
          <p:nvPr/>
        </p:nvSpPr>
        <p:spPr>
          <a:xfrm>
            <a:off x="685800" y="4379612"/>
            <a:ext cx="7774200" cy="523220"/>
          </a:xfrm>
          <a:prstGeom prst="rect">
            <a:avLst/>
          </a:prstGeom>
        </p:spPr>
        <p:txBody>
          <a:bodyPr wrap="square">
            <a:spAutoFit/>
          </a:bodyPr>
          <a:lstStyle/>
          <a:p>
            <a:pPr algn="ctr"/>
            <a:r>
              <a:rPr lang="en-US" sz="1400" dirty="0" smtClean="0">
                <a:solidFill>
                  <a:srgbClr val="00B050"/>
                </a:solidFill>
                <a:latin typeface="Segoe UI" panose="020B0502040204020203" pitchFamily="34" charset="0"/>
                <a:cs typeface="Segoe UI" panose="020B0502040204020203" pitchFamily="34" charset="0"/>
              </a:rPr>
              <a:t>VALID</a:t>
            </a:r>
          </a:p>
          <a:p>
            <a:r>
              <a:rPr lang="en-US" sz="1400" dirty="0" smtClean="0">
                <a:solidFill>
                  <a:srgbClr val="FF0000"/>
                </a:solidFill>
                <a:latin typeface="Segoe UI" panose="020B0502040204020203" pitchFamily="34" charset="0"/>
                <a:cs typeface="Segoe UI" panose="020B0502040204020203" pitchFamily="34" charset="0"/>
              </a:rPr>
              <a:t>Invalid</a:t>
            </a:r>
            <a:r>
              <a:rPr lang="en-US" sz="1400" dirty="0" smtClean="0">
                <a:solidFill>
                  <a:srgbClr val="017EB8"/>
                </a:solidFill>
                <a:latin typeface="Segoe UI" panose="020B0502040204020203" pitchFamily="34" charset="0"/>
                <a:cs typeface="Segoe UI" panose="020B0502040204020203" pitchFamily="34" charset="0"/>
              </a:rPr>
              <a:t>     </a:t>
            </a:r>
            <a:r>
              <a:rPr lang="en-US" sz="1400" dirty="0" smtClean="0">
                <a:solidFill>
                  <a:srgbClr val="00B050"/>
                </a:solidFill>
                <a:latin typeface="Segoe UI" panose="020B0502040204020203" pitchFamily="34" charset="0"/>
                <a:cs typeface="Segoe UI" panose="020B0502040204020203" pitchFamily="34" charset="0"/>
              </a:rPr>
              <a:t>No commission      1% commission                       3% commission                        </a:t>
            </a:r>
            <a:r>
              <a:rPr lang="en-US" sz="1400" dirty="0" smtClean="0">
                <a:solidFill>
                  <a:srgbClr val="FF0000"/>
                </a:solidFill>
                <a:latin typeface="Segoe UI" panose="020B0502040204020203" pitchFamily="34" charset="0"/>
                <a:cs typeface="Segoe UI" panose="020B0502040204020203" pitchFamily="34" charset="0"/>
              </a:rPr>
              <a:t>Invalid</a:t>
            </a:r>
            <a:endParaRPr lang="ru-RU" sz="1400" dirty="0">
              <a:solidFill>
                <a:srgbClr val="FF0000"/>
              </a:solidFill>
              <a:latin typeface="Segoe UI" panose="020B0502040204020203" pitchFamily="34" charset="0"/>
              <a:cs typeface="Segoe UI" panose="020B0502040204020203" pitchFamily="34" charset="0"/>
            </a:endParaRPr>
          </a:p>
        </p:txBody>
      </p:sp>
      <p:sp>
        <p:nvSpPr>
          <p:cNvPr id="21" name="TextBox 20"/>
          <p:cNvSpPr txBox="1"/>
          <p:nvPr/>
        </p:nvSpPr>
        <p:spPr>
          <a:xfrm>
            <a:off x="3581400" y="5486400"/>
            <a:ext cx="457200" cy="533400"/>
          </a:xfrm>
          <a:prstGeom prst="rect">
            <a:avLst/>
          </a:prstGeom>
        </p:spPr>
        <p:txBody>
          <a:bodyPr vert="horz" wrap="none" lIns="91440" tIns="45720" rIns="91440" bIns="45720" rtlCol="0">
            <a:normAutofit/>
          </a:bodyPr>
          <a:lstStyle/>
          <a:p>
            <a:pPr marL="0" indent="0">
              <a:buFont typeface="Arial" panose="020B0604020202020204" pitchFamily="34" charset="0"/>
              <a:buNone/>
            </a:pPr>
            <a:r>
              <a:rPr lang="en-US" dirty="0" smtClean="0">
                <a:solidFill>
                  <a:schemeClr val="accent1">
                    <a:lumMod val="75000"/>
                  </a:schemeClr>
                </a:solidFill>
              </a:rPr>
              <a:t>225</a:t>
            </a:r>
            <a:r>
              <a:rPr lang="en-US" dirty="0" smtClean="0">
                <a:solidFill>
                  <a:schemeClr val="accent1">
                    <a:lumMod val="75000"/>
                  </a:schemeClr>
                </a:solidFill>
              </a:rPr>
              <a:t>$</a:t>
            </a:r>
            <a:endParaRPr lang="uk-UA" dirty="0" smtClean="0">
              <a:solidFill>
                <a:schemeClr val="accent1">
                  <a:lumMod val="75000"/>
                </a:schemeClr>
              </a:solidFill>
            </a:endParaRPr>
          </a:p>
        </p:txBody>
      </p:sp>
    </p:spTree>
    <p:extLst>
      <p:ext uri="{BB962C8B-B14F-4D97-AF65-F5344CB8AC3E}">
        <p14:creationId xmlns:p14="http://schemas.microsoft.com/office/powerpoint/2010/main" val="37776437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fill="hold"/>
                                        <p:tgtEl>
                                          <p:spTgt spid="9"/>
                                        </p:tgtEl>
                                        <p:attrNameLst>
                                          <p:attrName>ppt_x</p:attrName>
                                        </p:attrNameLst>
                                      </p:cBhvr>
                                      <p:tavLst>
                                        <p:tav tm="0">
                                          <p:val>
                                            <p:strVal val="#ppt_x"/>
                                          </p:val>
                                        </p:tav>
                                        <p:tav tm="100000">
                                          <p:val>
                                            <p:strVal val="#ppt_x"/>
                                          </p:val>
                                        </p:tav>
                                      </p:tavLst>
                                    </p:anim>
                                    <p:anim calcmode="lin" valueType="num">
                                      <p:cBhvr additive="base">
                                        <p:cTn id="2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21"/>
                                        </p:tgtEl>
                                        <p:attrNameLst>
                                          <p:attrName>style.visibility</p:attrName>
                                        </p:attrNameLst>
                                      </p:cBhvr>
                                      <p:to>
                                        <p:strVal val="visible"/>
                                      </p:to>
                                    </p:set>
                                    <p:anim calcmode="lin" valueType="num">
                                      <p:cBhvr additive="base">
                                        <p:cTn id="31" dur="500" fill="hold"/>
                                        <p:tgtEl>
                                          <p:spTgt spid="21"/>
                                        </p:tgtEl>
                                        <p:attrNameLst>
                                          <p:attrName>ppt_x</p:attrName>
                                        </p:attrNameLst>
                                      </p:cBhvr>
                                      <p:tavLst>
                                        <p:tav tm="0">
                                          <p:val>
                                            <p:strVal val="#ppt_x"/>
                                          </p:val>
                                        </p:tav>
                                        <p:tav tm="100000">
                                          <p:val>
                                            <p:strVal val="#ppt_x"/>
                                          </p:val>
                                        </p:tav>
                                      </p:tavLst>
                                    </p:anim>
                                    <p:anim calcmode="lin" valueType="num">
                                      <p:cBhvr additive="base">
                                        <p:cTn id="32"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2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AD53D713-3284-4C71-8174-D6528838EBFD}" type="slidenum">
              <a:rPr lang="uk-UA" smtClean="0"/>
              <a:pPr/>
              <a:t>4</a:t>
            </a:fld>
            <a:endParaRPr lang="uk-UA"/>
          </a:p>
        </p:txBody>
      </p:sp>
      <p:sp>
        <p:nvSpPr>
          <p:cNvPr id="4" name="Title 3"/>
          <p:cNvSpPr>
            <a:spLocks noGrp="1"/>
          </p:cNvSpPr>
          <p:nvPr>
            <p:ph type="title"/>
          </p:nvPr>
        </p:nvSpPr>
        <p:spPr/>
        <p:txBody>
          <a:bodyPr/>
          <a:lstStyle/>
          <a:p>
            <a:pPr algn="ctr"/>
            <a:r>
              <a:rPr lang="en-US" dirty="0"/>
              <a:t>Decision </a:t>
            </a:r>
            <a:r>
              <a:rPr lang="en-US" dirty="0" smtClean="0"/>
              <a:t>Table</a:t>
            </a:r>
            <a:endParaRPr lang="uk-UA" dirty="0"/>
          </a:p>
        </p:txBody>
      </p:sp>
      <p:sp>
        <p:nvSpPr>
          <p:cNvPr id="20" name="Rectangle 3"/>
          <p:cNvSpPr txBox="1">
            <a:spLocks noChangeArrowheads="1"/>
          </p:cNvSpPr>
          <p:nvPr/>
        </p:nvSpPr>
        <p:spPr>
          <a:xfrm>
            <a:off x="393357" y="838200"/>
            <a:ext cx="8153400" cy="4953000"/>
          </a:xfrm>
          <a:prstGeom prst="rect">
            <a:avLst/>
          </a:prstGeom>
        </p:spPr>
        <p:txBody>
          <a:bodyPr vert="horz" lIns="91440" tIns="45720" rIns="91440" bIns="45720" rtlCol="0">
            <a:normAutofit/>
          </a:bodyPr>
          <a:lstStyle>
            <a:lvl1pPr marL="266700" indent="-266700" algn="l" defTabSz="914400" rtl="0" eaLnBrk="1" latinLnBrk="0" hangingPunct="1">
              <a:spcBef>
                <a:spcPct val="20000"/>
              </a:spcBef>
              <a:buClr>
                <a:srgbClr val="017EB8"/>
              </a:buClr>
              <a:buFont typeface="Arial" panose="020B0604020202020204" pitchFamily="34" charset="0"/>
              <a:buChar char="•"/>
              <a:defRPr sz="3200" kern="1200" baseline="0">
                <a:solidFill>
                  <a:schemeClr val="tx1">
                    <a:lumMod val="75000"/>
                    <a:lumOff val="25000"/>
                  </a:schemeClr>
                </a:solidFill>
                <a:latin typeface="Segoe UI" pitchFamily="34" charset="0"/>
                <a:ea typeface="Segoe UI" pitchFamily="34" charset="0"/>
                <a:cs typeface="Segoe UI" pitchFamily="34" charset="0"/>
              </a:defRPr>
            </a:lvl1pPr>
            <a:lvl2pPr marL="628650" indent="-285750" algn="l" defTabSz="914400" rtl="0" eaLnBrk="1" latinLnBrk="0" hangingPunct="1">
              <a:spcBef>
                <a:spcPct val="20000"/>
              </a:spcBef>
              <a:buClr>
                <a:schemeClr val="tx1">
                  <a:lumMod val="65000"/>
                  <a:lumOff val="35000"/>
                </a:schemeClr>
              </a:buClr>
              <a:buFont typeface="Wingdings" panose="05000000000000000000" pitchFamily="2" charset="2"/>
              <a:buChar char="§"/>
              <a:defRPr lang="en-US" sz="2800" kern="1200" baseline="0">
                <a:solidFill>
                  <a:schemeClr val="tx1">
                    <a:lumMod val="85000"/>
                    <a:lumOff val="15000"/>
                  </a:schemeClr>
                </a:solidFill>
                <a:latin typeface="Segoe UI" pitchFamily="34" charset="0"/>
                <a:ea typeface="Segoe UI" pitchFamily="34" charset="0"/>
                <a:cs typeface="Segoe UI" pitchFamily="34" charset="0"/>
              </a:defRPr>
            </a:lvl2pPr>
            <a:lvl3pPr marL="971550" indent="-171450" algn="l" defTabSz="914400" rtl="0" eaLnBrk="1" latinLnBrk="0" hangingPunct="1">
              <a:spcBef>
                <a:spcPct val="20000"/>
              </a:spcBef>
              <a:buClr>
                <a:schemeClr val="tx1">
                  <a:lumMod val="65000"/>
                  <a:lumOff val="35000"/>
                </a:schemeClr>
              </a:buClr>
              <a:buFont typeface="Arial" panose="020B0604020202020204" pitchFamily="34" charset="0"/>
              <a:buChar char="•"/>
              <a:defRPr lang="en-US" sz="2400" kern="1200" baseline="0">
                <a:solidFill>
                  <a:schemeClr val="tx1">
                    <a:lumMod val="65000"/>
                    <a:lumOff val="35000"/>
                  </a:schemeClr>
                </a:solidFill>
                <a:latin typeface="Segoe UI" pitchFamily="34" charset="0"/>
                <a:ea typeface="Segoe UI" pitchFamily="34" charset="0"/>
                <a:cs typeface="Segoe UI" pitchFamily="34" charset="0"/>
              </a:defRPr>
            </a:lvl3pPr>
            <a:lvl4pPr marL="1257300" indent="-228600" algn="l" defTabSz="914400" rtl="0" eaLnBrk="1" latinLnBrk="0" hangingPunct="1">
              <a:spcBef>
                <a:spcPct val="20000"/>
              </a:spcBef>
              <a:buClr>
                <a:srgbClr val="017EB8"/>
              </a:buClr>
              <a:buFont typeface="Wingdings" panose="05000000000000000000" pitchFamily="2" charset="2"/>
              <a:buChar char="§"/>
              <a:defRPr lang="en-US" sz="2000" kern="1200" baseline="0">
                <a:solidFill>
                  <a:schemeClr val="tx1">
                    <a:lumMod val="65000"/>
                    <a:lumOff val="35000"/>
                  </a:schemeClr>
                </a:solidFill>
                <a:latin typeface="Segoe UI" pitchFamily="34" charset="0"/>
                <a:ea typeface="Segoe UI" pitchFamily="34" charset="0"/>
                <a:cs typeface="Segoe UI" pitchFamily="34" charset="0"/>
              </a:defRPr>
            </a:lvl4pPr>
            <a:lvl5pPr marL="1485900" indent="-228600" algn="l" defTabSz="914400" rtl="0" eaLnBrk="1" latinLnBrk="0" hangingPunct="1">
              <a:spcBef>
                <a:spcPct val="20000"/>
              </a:spcBef>
              <a:buClr>
                <a:schemeClr val="tx1">
                  <a:lumMod val="50000"/>
                  <a:lumOff val="50000"/>
                </a:schemeClr>
              </a:buClr>
              <a:buFont typeface="Wingdings" panose="05000000000000000000" pitchFamily="2" charset="2"/>
              <a:buChar char="§"/>
              <a:defRPr sz="2000" kern="1200">
                <a:solidFill>
                  <a:schemeClr val="tx1"/>
                </a:solidFill>
                <a:latin typeface="Segoe UI" pitchFamily="34" charset="0"/>
                <a:ea typeface="Segoe UI" pitchFamily="34" charset="0"/>
                <a:cs typeface="Segoe UI"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457200" algn="just">
              <a:lnSpc>
                <a:spcPct val="125000"/>
              </a:lnSpc>
              <a:spcBef>
                <a:spcPct val="0"/>
              </a:spcBef>
              <a:buFont typeface="Wingdings" pitchFamily="2" charset="2"/>
              <a:buNone/>
            </a:pPr>
            <a:r>
              <a:rPr lang="en-US" sz="1400" dirty="0" smtClean="0"/>
              <a:t>      You </a:t>
            </a:r>
            <a:r>
              <a:rPr lang="en-US" sz="1400" dirty="0"/>
              <a:t>want to buy travel card of some transport network (works during 1 month). The following types </a:t>
            </a:r>
            <a:r>
              <a:rPr lang="en-US" sz="1400" dirty="0" smtClean="0"/>
              <a:t>of discount </a:t>
            </a:r>
            <a:r>
              <a:rPr lang="en-US" sz="1400" dirty="0"/>
              <a:t>exist:</a:t>
            </a:r>
          </a:p>
          <a:p>
            <a:pPr marL="0" indent="457200" algn="just">
              <a:lnSpc>
                <a:spcPct val="125000"/>
              </a:lnSpc>
              <a:spcBef>
                <a:spcPct val="0"/>
              </a:spcBef>
              <a:buFont typeface="Wingdings" pitchFamily="2" charset="2"/>
              <a:buNone/>
            </a:pPr>
            <a:r>
              <a:rPr lang="en-US" sz="1400" dirty="0"/>
              <a:t>- For Student – gives you 20% discount if you are student;</a:t>
            </a:r>
          </a:p>
          <a:p>
            <a:pPr marL="0" indent="457200" algn="just">
              <a:lnSpc>
                <a:spcPct val="125000"/>
              </a:lnSpc>
              <a:spcBef>
                <a:spcPct val="0"/>
              </a:spcBef>
              <a:buFont typeface="Wingdings" pitchFamily="2" charset="2"/>
              <a:buNone/>
            </a:pPr>
            <a:r>
              <a:rPr lang="en-US" sz="1400" dirty="0"/>
              <a:t>- Pensioner– gives you 10% discount, available if you are 60 years old and more (cannot be used with Student discount)</a:t>
            </a:r>
          </a:p>
          <a:p>
            <a:pPr marL="0" indent="457200" algn="just">
              <a:lnSpc>
                <a:spcPct val="125000"/>
              </a:lnSpc>
              <a:spcBef>
                <a:spcPct val="0"/>
              </a:spcBef>
              <a:buFont typeface="Wingdings" pitchFamily="2" charset="2"/>
              <a:buNone/>
            </a:pPr>
            <a:r>
              <a:rPr lang="en-US" sz="1400" dirty="0"/>
              <a:t>You can get additional 5% discount if you are buying such travel cards during the last 6 months in a row.</a:t>
            </a:r>
          </a:p>
        </p:txBody>
      </p:sp>
      <p:graphicFrame>
        <p:nvGraphicFramePr>
          <p:cNvPr id="2" name="Таблица 1"/>
          <p:cNvGraphicFramePr>
            <a:graphicFrameLocks noGrp="1"/>
          </p:cNvGraphicFramePr>
          <p:nvPr>
            <p:extLst>
              <p:ext uri="{D42A27DB-BD31-4B8C-83A1-F6EECF244321}">
                <p14:modId xmlns:p14="http://schemas.microsoft.com/office/powerpoint/2010/main" val="3579742310"/>
              </p:ext>
            </p:extLst>
          </p:nvPr>
        </p:nvGraphicFramePr>
        <p:xfrm>
          <a:off x="533402" y="2994660"/>
          <a:ext cx="8013357" cy="1686570"/>
        </p:xfrm>
        <a:graphic>
          <a:graphicData uri="http://schemas.openxmlformats.org/drawingml/2006/table">
            <a:tbl>
              <a:tblPr firstRow="1" bandRow="1">
                <a:tableStyleId>{5C22544A-7EE6-4342-B048-85BDC9FD1C3A}</a:tableStyleId>
              </a:tblPr>
              <a:tblGrid>
                <a:gridCol w="1473319"/>
                <a:gridCol w="601002"/>
                <a:gridCol w="701169"/>
                <a:gridCol w="786002"/>
                <a:gridCol w="890373"/>
                <a:gridCol w="890373"/>
                <a:gridCol w="890373"/>
                <a:gridCol w="890373"/>
                <a:gridCol w="890373"/>
              </a:tblGrid>
              <a:tr h="312328">
                <a:tc>
                  <a:txBody>
                    <a:bodyPr/>
                    <a:lstStyle/>
                    <a:p>
                      <a:r>
                        <a:rPr lang="en-US" sz="1400" dirty="0" smtClean="0"/>
                        <a:t>Cases (inputs)</a:t>
                      </a:r>
                      <a:endParaRPr lang="ru-RU" sz="1400" dirty="0"/>
                    </a:p>
                  </a:txBody>
                  <a:tcPr/>
                </a:tc>
                <a:tc>
                  <a:txBody>
                    <a:bodyPr/>
                    <a:lstStyle/>
                    <a:p>
                      <a:pPr algn="ctr"/>
                      <a:r>
                        <a:rPr lang="en-US" sz="1400" dirty="0" smtClean="0"/>
                        <a:t>R1</a:t>
                      </a:r>
                      <a:endParaRPr lang="ru-RU" sz="1400" dirty="0"/>
                    </a:p>
                  </a:txBody>
                  <a:tcPr/>
                </a:tc>
                <a:tc>
                  <a:txBody>
                    <a:bodyPr/>
                    <a:lstStyle/>
                    <a:p>
                      <a:pPr algn="ctr"/>
                      <a:r>
                        <a:rPr lang="en-US" sz="1400" dirty="0" smtClean="0"/>
                        <a:t>R2</a:t>
                      </a:r>
                      <a:endParaRPr lang="ru-RU" sz="1400" dirty="0"/>
                    </a:p>
                  </a:txBody>
                  <a:tcPr/>
                </a:tc>
                <a:tc>
                  <a:txBody>
                    <a:bodyPr/>
                    <a:lstStyle/>
                    <a:p>
                      <a:pPr algn="ctr"/>
                      <a:r>
                        <a:rPr lang="en-US" sz="1400" dirty="0" smtClean="0"/>
                        <a:t>R3</a:t>
                      </a:r>
                      <a:endParaRPr lang="ru-RU" sz="1400" dirty="0"/>
                    </a:p>
                  </a:txBody>
                  <a:tcPr/>
                </a:tc>
                <a:tc>
                  <a:txBody>
                    <a:bodyPr/>
                    <a:lstStyle/>
                    <a:p>
                      <a:pPr algn="ctr"/>
                      <a:r>
                        <a:rPr lang="en-US" sz="1400" dirty="0" smtClean="0"/>
                        <a:t>R4</a:t>
                      </a:r>
                      <a:endParaRPr lang="ru-RU" sz="1400" dirty="0"/>
                    </a:p>
                  </a:txBody>
                  <a:tcPr/>
                </a:tc>
                <a:tc>
                  <a:txBody>
                    <a:bodyPr/>
                    <a:lstStyle/>
                    <a:p>
                      <a:pPr algn="ctr"/>
                      <a:r>
                        <a:rPr lang="en-US" sz="1400" dirty="0" smtClean="0"/>
                        <a:t>R5</a:t>
                      </a:r>
                      <a:endParaRPr lang="ru-RU" sz="1400" dirty="0"/>
                    </a:p>
                  </a:txBody>
                  <a:tcPr/>
                </a:tc>
                <a:tc>
                  <a:txBody>
                    <a:bodyPr/>
                    <a:lstStyle/>
                    <a:p>
                      <a:pPr algn="ctr"/>
                      <a:r>
                        <a:rPr lang="en-US" sz="1400" dirty="0" smtClean="0"/>
                        <a:t>R6</a:t>
                      </a:r>
                      <a:endParaRPr lang="ru-RU" sz="1400" dirty="0"/>
                    </a:p>
                  </a:txBody>
                  <a:tcPr/>
                </a:tc>
                <a:tc>
                  <a:txBody>
                    <a:bodyPr/>
                    <a:lstStyle/>
                    <a:p>
                      <a:pPr algn="ctr"/>
                      <a:r>
                        <a:rPr lang="en-US" sz="1400" dirty="0" smtClean="0"/>
                        <a:t>R7</a:t>
                      </a:r>
                      <a:endParaRPr lang="ru-RU" sz="1400" dirty="0"/>
                    </a:p>
                  </a:txBody>
                  <a:tcPr/>
                </a:tc>
                <a:tc>
                  <a:txBody>
                    <a:bodyPr/>
                    <a:lstStyle/>
                    <a:p>
                      <a:pPr algn="ctr"/>
                      <a:r>
                        <a:rPr lang="en-US" sz="1400" dirty="0" smtClean="0"/>
                        <a:t>R8</a:t>
                      </a:r>
                      <a:endParaRPr lang="ru-RU" sz="1400" dirty="0"/>
                    </a:p>
                  </a:txBody>
                  <a:tcPr/>
                </a:tc>
              </a:tr>
              <a:tr h="312328">
                <a:tc>
                  <a:txBody>
                    <a:bodyPr/>
                    <a:lstStyle/>
                    <a:p>
                      <a:r>
                        <a:rPr lang="en-US" sz="1400" dirty="0" smtClean="0"/>
                        <a:t>Student?</a:t>
                      </a:r>
                      <a:endParaRPr lang="ru-RU" sz="1400" dirty="0"/>
                    </a:p>
                  </a:txBody>
                  <a:tcPr/>
                </a:tc>
                <a:tc>
                  <a:txBody>
                    <a:bodyPr/>
                    <a:lstStyle/>
                    <a:p>
                      <a:pPr algn="ctr"/>
                      <a:r>
                        <a:rPr lang="en-US" sz="1400" dirty="0" smtClean="0"/>
                        <a:t>Y</a:t>
                      </a:r>
                      <a:endParaRPr lang="ru-RU" sz="1400" dirty="0"/>
                    </a:p>
                  </a:txBody>
                  <a:tcPr/>
                </a:tc>
                <a:tc>
                  <a:txBody>
                    <a:bodyPr/>
                    <a:lstStyle/>
                    <a:p>
                      <a:pPr algn="ctr"/>
                      <a:r>
                        <a:rPr lang="en-US" sz="1400" dirty="0" smtClean="0"/>
                        <a:t>Y</a:t>
                      </a:r>
                      <a:endParaRPr lang="ru-RU" sz="1400" dirty="0"/>
                    </a:p>
                  </a:txBody>
                  <a:tcPr/>
                </a:tc>
                <a:tc>
                  <a:txBody>
                    <a:bodyPr/>
                    <a:lstStyle/>
                    <a:p>
                      <a:pPr algn="ctr"/>
                      <a:r>
                        <a:rPr lang="en-US" sz="1400" dirty="0" smtClean="0"/>
                        <a:t>Y</a:t>
                      </a:r>
                      <a:endParaRPr lang="ru-RU" sz="1400" dirty="0"/>
                    </a:p>
                  </a:txBody>
                  <a:tcPr/>
                </a:tc>
                <a:tc>
                  <a:txBody>
                    <a:bodyPr/>
                    <a:lstStyle/>
                    <a:p>
                      <a:pPr algn="ctr"/>
                      <a:r>
                        <a:rPr lang="en-US" sz="1400" dirty="0" smtClean="0"/>
                        <a:t>N</a:t>
                      </a:r>
                      <a:endParaRPr lang="ru-RU" sz="1400" dirty="0"/>
                    </a:p>
                  </a:txBody>
                  <a:tcPr/>
                </a:tc>
                <a:tc>
                  <a:txBody>
                    <a:bodyPr/>
                    <a:lstStyle/>
                    <a:p>
                      <a:pPr algn="ctr"/>
                      <a:r>
                        <a:rPr lang="en-US" sz="1400" dirty="0" smtClean="0"/>
                        <a:t>N</a:t>
                      </a:r>
                      <a:endParaRPr lang="ru-RU" sz="1400" dirty="0"/>
                    </a:p>
                  </a:txBody>
                  <a:tcPr/>
                </a:tc>
                <a:tc>
                  <a:txBody>
                    <a:bodyPr/>
                    <a:lstStyle/>
                    <a:p>
                      <a:pPr algn="ctr"/>
                      <a:r>
                        <a:rPr lang="en-US" sz="1400" dirty="0" smtClean="0"/>
                        <a:t>Y</a:t>
                      </a:r>
                      <a:endParaRPr lang="ru-RU" sz="1400" dirty="0"/>
                    </a:p>
                  </a:txBody>
                  <a:tcPr/>
                </a:tc>
                <a:tc>
                  <a:txBody>
                    <a:bodyPr/>
                    <a:lstStyle/>
                    <a:p>
                      <a:pPr algn="ctr"/>
                      <a:r>
                        <a:rPr lang="en-US" sz="1400" dirty="0" smtClean="0"/>
                        <a:t>N</a:t>
                      </a:r>
                      <a:endParaRPr lang="ru-RU" sz="1400" dirty="0"/>
                    </a:p>
                  </a:txBody>
                  <a:tcPr/>
                </a:tc>
                <a:tc>
                  <a:txBody>
                    <a:bodyPr/>
                    <a:lstStyle/>
                    <a:p>
                      <a:pPr algn="ctr"/>
                      <a:r>
                        <a:rPr lang="en-US" sz="1400" dirty="0" smtClean="0"/>
                        <a:t>N</a:t>
                      </a:r>
                      <a:endParaRPr lang="ru-RU" sz="1400" dirty="0"/>
                    </a:p>
                  </a:txBody>
                  <a:tcPr/>
                </a:tc>
              </a:tr>
              <a:tr h="530957">
                <a:tc>
                  <a:txBody>
                    <a:bodyPr/>
                    <a:lstStyle/>
                    <a:p>
                      <a:r>
                        <a:rPr lang="en-US" sz="1400" dirty="0" smtClean="0"/>
                        <a:t>60 years old and more?</a:t>
                      </a:r>
                      <a:endParaRPr lang="ru-RU" sz="1400" dirty="0"/>
                    </a:p>
                  </a:txBody>
                  <a:tcPr/>
                </a:tc>
                <a:tc>
                  <a:txBody>
                    <a:bodyPr/>
                    <a:lstStyle/>
                    <a:p>
                      <a:pPr algn="ctr"/>
                      <a:r>
                        <a:rPr lang="en-US" sz="1400" dirty="0" smtClean="0"/>
                        <a:t>Y</a:t>
                      </a:r>
                      <a:endParaRPr lang="ru-RU" sz="1400" dirty="0"/>
                    </a:p>
                  </a:txBody>
                  <a:tcPr/>
                </a:tc>
                <a:tc>
                  <a:txBody>
                    <a:bodyPr/>
                    <a:lstStyle/>
                    <a:p>
                      <a:pPr algn="ctr"/>
                      <a:r>
                        <a:rPr lang="en-US" sz="1400" dirty="0" smtClean="0"/>
                        <a:t>Y</a:t>
                      </a:r>
                      <a:endParaRPr lang="ru-RU" sz="1400" dirty="0"/>
                    </a:p>
                  </a:txBody>
                  <a:tcPr/>
                </a:tc>
                <a:tc>
                  <a:txBody>
                    <a:bodyPr/>
                    <a:lstStyle/>
                    <a:p>
                      <a:pPr algn="ctr"/>
                      <a:r>
                        <a:rPr lang="en-US" sz="1400" dirty="0" smtClean="0"/>
                        <a:t>N</a:t>
                      </a:r>
                      <a:endParaRPr lang="ru-RU" sz="1400" dirty="0"/>
                    </a:p>
                  </a:txBody>
                  <a:tcPr/>
                </a:tc>
                <a:tc>
                  <a:txBody>
                    <a:bodyPr/>
                    <a:lstStyle/>
                    <a:p>
                      <a:pPr algn="ctr"/>
                      <a:r>
                        <a:rPr lang="en-US" sz="1400" dirty="0" smtClean="0"/>
                        <a:t>Y</a:t>
                      </a:r>
                      <a:endParaRPr lang="ru-RU" sz="1400" dirty="0"/>
                    </a:p>
                  </a:txBody>
                  <a:tcPr/>
                </a:tc>
                <a:tc>
                  <a:txBody>
                    <a:bodyPr/>
                    <a:lstStyle/>
                    <a:p>
                      <a:pPr algn="ctr"/>
                      <a:r>
                        <a:rPr lang="en-US" sz="1400" dirty="0" smtClean="0"/>
                        <a:t>N</a:t>
                      </a:r>
                      <a:endParaRPr lang="ru-RU" sz="1400" dirty="0"/>
                    </a:p>
                  </a:txBody>
                  <a:tcPr/>
                </a:tc>
                <a:tc>
                  <a:txBody>
                    <a:bodyPr/>
                    <a:lstStyle/>
                    <a:p>
                      <a:pPr algn="ctr"/>
                      <a:r>
                        <a:rPr lang="en-US" sz="1400" dirty="0" smtClean="0"/>
                        <a:t>N</a:t>
                      </a:r>
                      <a:endParaRPr lang="ru-RU" sz="1400" dirty="0"/>
                    </a:p>
                  </a:txBody>
                  <a:tcPr/>
                </a:tc>
                <a:tc>
                  <a:txBody>
                    <a:bodyPr/>
                    <a:lstStyle/>
                    <a:p>
                      <a:pPr algn="ctr"/>
                      <a:r>
                        <a:rPr lang="en-US" sz="1400" dirty="0" smtClean="0"/>
                        <a:t>Y</a:t>
                      </a:r>
                      <a:endParaRPr lang="ru-RU" sz="1400" dirty="0"/>
                    </a:p>
                  </a:txBody>
                  <a:tcPr/>
                </a:tc>
                <a:tc>
                  <a:txBody>
                    <a:bodyPr/>
                    <a:lstStyle/>
                    <a:p>
                      <a:pPr algn="ctr"/>
                      <a:r>
                        <a:rPr lang="en-US" sz="1400" dirty="0" smtClean="0"/>
                        <a:t>N</a:t>
                      </a:r>
                      <a:endParaRPr lang="ru-RU" sz="1400" dirty="0"/>
                    </a:p>
                  </a:txBody>
                  <a:tcPr/>
                </a:tc>
              </a:tr>
              <a:tr h="530957">
                <a:tc>
                  <a:txBody>
                    <a:bodyPr/>
                    <a:lstStyle/>
                    <a:p>
                      <a:r>
                        <a:rPr lang="en-US" sz="1400" dirty="0" smtClean="0"/>
                        <a:t>buying 6 months in a row?</a:t>
                      </a:r>
                      <a:endParaRPr lang="ru-RU" sz="1400" dirty="0"/>
                    </a:p>
                  </a:txBody>
                  <a:tcPr/>
                </a:tc>
                <a:tc>
                  <a:txBody>
                    <a:bodyPr/>
                    <a:lstStyle/>
                    <a:p>
                      <a:pPr algn="ctr"/>
                      <a:r>
                        <a:rPr lang="en-US" sz="1400" dirty="0" smtClean="0"/>
                        <a:t>Y</a:t>
                      </a:r>
                      <a:endParaRPr lang="ru-RU" sz="1400" dirty="0"/>
                    </a:p>
                  </a:txBody>
                  <a:tcPr/>
                </a:tc>
                <a:tc>
                  <a:txBody>
                    <a:bodyPr/>
                    <a:lstStyle/>
                    <a:p>
                      <a:pPr algn="ctr"/>
                      <a:r>
                        <a:rPr lang="en-US" sz="1400" dirty="0" smtClean="0"/>
                        <a:t>N</a:t>
                      </a:r>
                      <a:endParaRPr lang="ru-RU" sz="1400" dirty="0"/>
                    </a:p>
                  </a:txBody>
                  <a:tcPr/>
                </a:tc>
                <a:tc>
                  <a:txBody>
                    <a:bodyPr/>
                    <a:lstStyle/>
                    <a:p>
                      <a:pPr algn="ctr"/>
                      <a:r>
                        <a:rPr lang="en-US" sz="1400" dirty="0" smtClean="0"/>
                        <a:t>N</a:t>
                      </a:r>
                      <a:endParaRPr lang="ru-RU" sz="1400" dirty="0"/>
                    </a:p>
                  </a:txBody>
                  <a:tcPr/>
                </a:tc>
                <a:tc>
                  <a:txBody>
                    <a:bodyPr/>
                    <a:lstStyle/>
                    <a:p>
                      <a:pPr algn="ctr"/>
                      <a:r>
                        <a:rPr lang="en-US" sz="1400" dirty="0" smtClean="0"/>
                        <a:t>Y</a:t>
                      </a:r>
                      <a:endParaRPr lang="ru-RU" sz="1400" dirty="0"/>
                    </a:p>
                  </a:txBody>
                  <a:tcPr/>
                </a:tc>
                <a:tc>
                  <a:txBody>
                    <a:bodyPr/>
                    <a:lstStyle/>
                    <a:p>
                      <a:pPr algn="ctr"/>
                      <a:r>
                        <a:rPr lang="en-US" sz="1400" dirty="0" smtClean="0"/>
                        <a:t>Y</a:t>
                      </a:r>
                      <a:endParaRPr lang="ru-RU" sz="1400" dirty="0"/>
                    </a:p>
                  </a:txBody>
                  <a:tcPr/>
                </a:tc>
                <a:tc>
                  <a:txBody>
                    <a:bodyPr/>
                    <a:lstStyle/>
                    <a:p>
                      <a:pPr algn="ctr"/>
                      <a:r>
                        <a:rPr lang="en-US" sz="1400" dirty="0" smtClean="0"/>
                        <a:t>Y</a:t>
                      </a:r>
                      <a:endParaRPr lang="ru-RU" sz="1400" dirty="0"/>
                    </a:p>
                  </a:txBody>
                  <a:tcPr/>
                </a:tc>
                <a:tc>
                  <a:txBody>
                    <a:bodyPr/>
                    <a:lstStyle/>
                    <a:p>
                      <a:pPr algn="ctr"/>
                      <a:r>
                        <a:rPr lang="en-US" sz="1400" dirty="0" smtClean="0"/>
                        <a:t>N</a:t>
                      </a:r>
                      <a:endParaRPr lang="ru-RU" sz="1400" dirty="0"/>
                    </a:p>
                  </a:txBody>
                  <a:tcPr/>
                </a:tc>
                <a:tc>
                  <a:txBody>
                    <a:bodyPr/>
                    <a:lstStyle/>
                    <a:p>
                      <a:pPr algn="ctr"/>
                      <a:r>
                        <a:rPr lang="en-US" sz="1400" dirty="0" smtClean="0"/>
                        <a:t>N</a:t>
                      </a:r>
                      <a:endParaRPr lang="ru-RU" sz="1400" dirty="0"/>
                    </a:p>
                  </a:txBody>
                  <a:tcPr/>
                </a:tc>
              </a:tr>
            </a:tbl>
          </a:graphicData>
        </a:graphic>
      </p:graphicFrame>
      <p:graphicFrame>
        <p:nvGraphicFramePr>
          <p:cNvPr id="10" name="Таблица 9"/>
          <p:cNvGraphicFramePr>
            <a:graphicFrameLocks noGrp="1"/>
          </p:cNvGraphicFramePr>
          <p:nvPr>
            <p:extLst>
              <p:ext uri="{D42A27DB-BD31-4B8C-83A1-F6EECF244321}">
                <p14:modId xmlns:p14="http://schemas.microsoft.com/office/powerpoint/2010/main" val="63075321"/>
              </p:ext>
            </p:extLst>
          </p:nvPr>
        </p:nvGraphicFramePr>
        <p:xfrm>
          <a:off x="533400" y="4648200"/>
          <a:ext cx="8013357" cy="617128"/>
        </p:xfrm>
        <a:graphic>
          <a:graphicData uri="http://schemas.openxmlformats.org/drawingml/2006/table">
            <a:tbl>
              <a:tblPr firstRow="1" bandRow="1">
                <a:tableStyleId>{5C22544A-7EE6-4342-B048-85BDC9FD1C3A}</a:tableStyleId>
              </a:tblPr>
              <a:tblGrid>
                <a:gridCol w="1473319"/>
                <a:gridCol w="601002"/>
                <a:gridCol w="701169"/>
                <a:gridCol w="786002"/>
                <a:gridCol w="890373"/>
                <a:gridCol w="890373"/>
                <a:gridCol w="890373"/>
                <a:gridCol w="890373"/>
                <a:gridCol w="890373"/>
              </a:tblGrid>
              <a:tr h="0">
                <a:tc>
                  <a:txBody>
                    <a:bodyPr/>
                    <a:lstStyle/>
                    <a:p>
                      <a:r>
                        <a:rPr lang="en-US" sz="1400" dirty="0" smtClean="0"/>
                        <a:t>Effects (outputs)</a:t>
                      </a:r>
                      <a:endParaRPr lang="ru-RU" sz="1400" dirty="0"/>
                    </a:p>
                  </a:txBody>
                  <a:tcPr/>
                </a:tc>
                <a:tc>
                  <a:txBody>
                    <a:bodyPr/>
                    <a:lstStyle/>
                    <a:p>
                      <a:pPr algn="ctr"/>
                      <a:r>
                        <a:rPr lang="en-US" sz="1400" dirty="0" smtClean="0"/>
                        <a:t>R1</a:t>
                      </a:r>
                      <a:endParaRPr lang="ru-RU" sz="1400" dirty="0"/>
                    </a:p>
                  </a:txBody>
                  <a:tcPr/>
                </a:tc>
                <a:tc>
                  <a:txBody>
                    <a:bodyPr/>
                    <a:lstStyle/>
                    <a:p>
                      <a:pPr algn="ctr"/>
                      <a:r>
                        <a:rPr lang="en-US" sz="1400" dirty="0" smtClean="0"/>
                        <a:t>R2</a:t>
                      </a:r>
                      <a:endParaRPr lang="ru-RU" sz="1400" dirty="0"/>
                    </a:p>
                  </a:txBody>
                  <a:tcPr/>
                </a:tc>
                <a:tc>
                  <a:txBody>
                    <a:bodyPr/>
                    <a:lstStyle/>
                    <a:p>
                      <a:pPr algn="ctr"/>
                      <a:r>
                        <a:rPr lang="en-US" sz="1400" dirty="0" smtClean="0"/>
                        <a:t>R3</a:t>
                      </a:r>
                      <a:endParaRPr lang="ru-RU" sz="1400" dirty="0"/>
                    </a:p>
                  </a:txBody>
                  <a:tcPr/>
                </a:tc>
                <a:tc>
                  <a:txBody>
                    <a:bodyPr/>
                    <a:lstStyle/>
                    <a:p>
                      <a:pPr algn="ctr"/>
                      <a:r>
                        <a:rPr lang="en-US" sz="1400" dirty="0" smtClean="0"/>
                        <a:t>R4</a:t>
                      </a:r>
                      <a:endParaRPr lang="ru-RU" sz="1400" dirty="0"/>
                    </a:p>
                  </a:txBody>
                  <a:tcPr/>
                </a:tc>
                <a:tc>
                  <a:txBody>
                    <a:bodyPr/>
                    <a:lstStyle/>
                    <a:p>
                      <a:pPr algn="ctr"/>
                      <a:r>
                        <a:rPr lang="en-US" sz="1400" dirty="0" smtClean="0"/>
                        <a:t>R5</a:t>
                      </a:r>
                      <a:endParaRPr lang="ru-RU" sz="1400" dirty="0"/>
                    </a:p>
                  </a:txBody>
                  <a:tcPr/>
                </a:tc>
                <a:tc>
                  <a:txBody>
                    <a:bodyPr/>
                    <a:lstStyle/>
                    <a:p>
                      <a:pPr algn="ctr"/>
                      <a:r>
                        <a:rPr lang="en-US" sz="1400" dirty="0" smtClean="0"/>
                        <a:t>R6</a:t>
                      </a:r>
                      <a:endParaRPr lang="ru-RU" sz="1400" dirty="0"/>
                    </a:p>
                  </a:txBody>
                  <a:tcPr/>
                </a:tc>
                <a:tc>
                  <a:txBody>
                    <a:bodyPr/>
                    <a:lstStyle/>
                    <a:p>
                      <a:pPr algn="ctr"/>
                      <a:r>
                        <a:rPr lang="en-US" sz="1400" dirty="0" smtClean="0"/>
                        <a:t>R7</a:t>
                      </a:r>
                      <a:endParaRPr lang="ru-RU" sz="1400" dirty="0"/>
                    </a:p>
                  </a:txBody>
                  <a:tcPr/>
                </a:tc>
                <a:tc>
                  <a:txBody>
                    <a:bodyPr/>
                    <a:lstStyle/>
                    <a:p>
                      <a:pPr algn="ctr"/>
                      <a:r>
                        <a:rPr lang="en-US" sz="1400" dirty="0" smtClean="0"/>
                        <a:t>R8</a:t>
                      </a:r>
                      <a:endParaRPr lang="ru-RU" sz="1400" dirty="0"/>
                    </a:p>
                  </a:txBody>
                  <a:tcPr/>
                </a:tc>
              </a:tr>
              <a:tr h="312328">
                <a:tc>
                  <a:txBody>
                    <a:bodyPr/>
                    <a:lstStyle/>
                    <a:p>
                      <a:r>
                        <a:rPr lang="en-US" sz="1400" dirty="0" smtClean="0"/>
                        <a:t>Discount</a:t>
                      </a:r>
                      <a:endParaRPr lang="ru-RU" sz="1400" dirty="0"/>
                    </a:p>
                  </a:txBody>
                  <a:tcPr/>
                </a:tc>
                <a:tc>
                  <a:txBody>
                    <a:bodyPr/>
                    <a:lstStyle/>
                    <a:p>
                      <a:pPr algn="ctr"/>
                      <a:r>
                        <a:rPr lang="en-US" sz="1400" dirty="0" smtClean="0"/>
                        <a:t>25%</a:t>
                      </a:r>
                      <a:endParaRPr lang="ru-RU" sz="1400" dirty="0"/>
                    </a:p>
                  </a:txBody>
                  <a:tcPr/>
                </a:tc>
                <a:tc>
                  <a:txBody>
                    <a:bodyPr/>
                    <a:lstStyle/>
                    <a:p>
                      <a:pPr algn="ctr"/>
                      <a:r>
                        <a:rPr lang="en-US" sz="1400" dirty="0" smtClean="0"/>
                        <a:t>20%</a:t>
                      </a:r>
                      <a:endParaRPr lang="ru-RU" sz="1400" dirty="0"/>
                    </a:p>
                  </a:txBody>
                  <a:tcPr/>
                </a:tc>
                <a:tc>
                  <a:txBody>
                    <a:bodyPr/>
                    <a:lstStyle/>
                    <a:p>
                      <a:pPr algn="ctr"/>
                      <a:r>
                        <a:rPr lang="en-US" sz="1400" dirty="0" smtClean="0"/>
                        <a:t>20%</a:t>
                      </a:r>
                      <a:endParaRPr lang="ru-RU" sz="1400" dirty="0"/>
                    </a:p>
                  </a:txBody>
                  <a:tcPr/>
                </a:tc>
                <a:tc>
                  <a:txBody>
                    <a:bodyPr/>
                    <a:lstStyle/>
                    <a:p>
                      <a:pPr algn="ctr"/>
                      <a:r>
                        <a:rPr lang="en-US" sz="1400" dirty="0" smtClean="0"/>
                        <a:t>15%</a:t>
                      </a:r>
                      <a:endParaRPr lang="ru-RU" sz="1400" dirty="0"/>
                    </a:p>
                  </a:txBody>
                  <a:tcPr/>
                </a:tc>
                <a:tc>
                  <a:txBody>
                    <a:bodyPr/>
                    <a:lstStyle/>
                    <a:p>
                      <a:pPr algn="ctr"/>
                      <a:r>
                        <a:rPr lang="en-US" sz="1400" dirty="0" smtClean="0"/>
                        <a:t>5%</a:t>
                      </a:r>
                      <a:endParaRPr lang="ru-RU" sz="1400" dirty="0"/>
                    </a:p>
                  </a:txBody>
                  <a:tcPr/>
                </a:tc>
                <a:tc>
                  <a:txBody>
                    <a:bodyPr/>
                    <a:lstStyle/>
                    <a:p>
                      <a:pPr algn="ctr"/>
                      <a:r>
                        <a:rPr lang="en-US" sz="1400" dirty="0" smtClean="0"/>
                        <a:t>25%</a:t>
                      </a:r>
                      <a:endParaRPr lang="ru-RU" sz="1400" dirty="0"/>
                    </a:p>
                  </a:txBody>
                  <a:tcPr/>
                </a:tc>
                <a:tc>
                  <a:txBody>
                    <a:bodyPr/>
                    <a:lstStyle/>
                    <a:p>
                      <a:pPr algn="ctr"/>
                      <a:r>
                        <a:rPr lang="en-US" sz="1400" dirty="0" smtClean="0"/>
                        <a:t>10%</a:t>
                      </a:r>
                      <a:endParaRPr lang="ru-RU" sz="1400" dirty="0"/>
                    </a:p>
                  </a:txBody>
                  <a:tcPr/>
                </a:tc>
                <a:tc>
                  <a:txBody>
                    <a:bodyPr/>
                    <a:lstStyle/>
                    <a:p>
                      <a:pPr algn="ctr"/>
                      <a:r>
                        <a:rPr lang="en-US" sz="1400" dirty="0" smtClean="0"/>
                        <a:t>0%</a:t>
                      </a:r>
                      <a:endParaRPr lang="ru-RU" sz="1400" dirty="0"/>
                    </a:p>
                  </a:txBody>
                  <a:tcPr/>
                </a:tc>
              </a:tr>
            </a:tbl>
          </a:graphicData>
        </a:graphic>
      </p:graphicFrame>
    </p:spTree>
    <p:extLst>
      <p:ext uri="{BB962C8B-B14F-4D97-AF65-F5344CB8AC3E}">
        <p14:creationId xmlns:p14="http://schemas.microsoft.com/office/powerpoint/2010/main" val="367427497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AD53D713-3284-4C71-8174-D6528838EBFD}" type="slidenum">
              <a:rPr lang="uk-UA" smtClean="0"/>
              <a:pPr/>
              <a:t>5</a:t>
            </a:fld>
            <a:endParaRPr lang="uk-UA"/>
          </a:p>
        </p:txBody>
      </p:sp>
      <p:sp>
        <p:nvSpPr>
          <p:cNvPr id="4" name="Title 3"/>
          <p:cNvSpPr>
            <a:spLocks noGrp="1"/>
          </p:cNvSpPr>
          <p:nvPr>
            <p:ph type="title"/>
          </p:nvPr>
        </p:nvSpPr>
        <p:spPr/>
        <p:txBody>
          <a:bodyPr/>
          <a:lstStyle/>
          <a:p>
            <a:pPr algn="ctr"/>
            <a:r>
              <a:rPr lang="en-US" dirty="0"/>
              <a:t>State</a:t>
            </a:r>
            <a:r>
              <a:rPr lang="en-US" sz="3200" dirty="0"/>
              <a:t> </a:t>
            </a:r>
            <a:r>
              <a:rPr lang="en-US" dirty="0"/>
              <a:t>Transition</a:t>
            </a:r>
            <a:endParaRPr lang="uk-UA" dirty="0"/>
          </a:p>
        </p:txBody>
      </p:sp>
      <p:sp>
        <p:nvSpPr>
          <p:cNvPr id="8" name="Rectangle 3"/>
          <p:cNvSpPr txBox="1">
            <a:spLocks noChangeArrowheads="1"/>
          </p:cNvSpPr>
          <p:nvPr/>
        </p:nvSpPr>
        <p:spPr>
          <a:xfrm>
            <a:off x="413951" y="914400"/>
            <a:ext cx="8153400" cy="4876800"/>
          </a:xfrm>
          <a:prstGeom prst="rect">
            <a:avLst/>
          </a:prstGeom>
        </p:spPr>
        <p:txBody>
          <a:bodyPr vert="horz" lIns="91440" tIns="45720" rIns="91440" bIns="45720" rtlCol="0">
            <a:normAutofit/>
          </a:bodyPr>
          <a:lstStyle>
            <a:lvl1pPr marL="266700" indent="-266700" algn="l" defTabSz="914400" rtl="0" eaLnBrk="1" latinLnBrk="0" hangingPunct="1">
              <a:spcBef>
                <a:spcPct val="20000"/>
              </a:spcBef>
              <a:buClr>
                <a:srgbClr val="017EB8"/>
              </a:buClr>
              <a:buFont typeface="Arial" panose="020B0604020202020204" pitchFamily="34" charset="0"/>
              <a:buChar char="•"/>
              <a:defRPr sz="3200" kern="1200" baseline="0">
                <a:solidFill>
                  <a:schemeClr val="tx1">
                    <a:lumMod val="75000"/>
                    <a:lumOff val="25000"/>
                  </a:schemeClr>
                </a:solidFill>
                <a:latin typeface="Segoe UI" pitchFamily="34" charset="0"/>
                <a:ea typeface="Segoe UI" pitchFamily="34" charset="0"/>
                <a:cs typeface="Segoe UI" pitchFamily="34" charset="0"/>
              </a:defRPr>
            </a:lvl1pPr>
            <a:lvl2pPr marL="628650" indent="-285750" algn="l" defTabSz="914400" rtl="0" eaLnBrk="1" latinLnBrk="0" hangingPunct="1">
              <a:spcBef>
                <a:spcPct val="20000"/>
              </a:spcBef>
              <a:buClr>
                <a:schemeClr val="tx1">
                  <a:lumMod val="65000"/>
                  <a:lumOff val="35000"/>
                </a:schemeClr>
              </a:buClr>
              <a:buFont typeface="Wingdings" panose="05000000000000000000" pitchFamily="2" charset="2"/>
              <a:buChar char="§"/>
              <a:defRPr lang="en-US" sz="2800" kern="1200" baseline="0">
                <a:solidFill>
                  <a:schemeClr val="tx1">
                    <a:lumMod val="85000"/>
                    <a:lumOff val="15000"/>
                  </a:schemeClr>
                </a:solidFill>
                <a:latin typeface="Segoe UI" pitchFamily="34" charset="0"/>
                <a:ea typeface="Segoe UI" pitchFamily="34" charset="0"/>
                <a:cs typeface="Segoe UI" pitchFamily="34" charset="0"/>
              </a:defRPr>
            </a:lvl2pPr>
            <a:lvl3pPr marL="971550" indent="-171450" algn="l" defTabSz="914400" rtl="0" eaLnBrk="1" latinLnBrk="0" hangingPunct="1">
              <a:spcBef>
                <a:spcPct val="20000"/>
              </a:spcBef>
              <a:buClr>
                <a:schemeClr val="tx1">
                  <a:lumMod val="65000"/>
                  <a:lumOff val="35000"/>
                </a:schemeClr>
              </a:buClr>
              <a:buFont typeface="Arial" panose="020B0604020202020204" pitchFamily="34" charset="0"/>
              <a:buChar char="•"/>
              <a:defRPr lang="en-US" sz="2400" kern="1200" baseline="0">
                <a:solidFill>
                  <a:schemeClr val="tx1">
                    <a:lumMod val="65000"/>
                    <a:lumOff val="35000"/>
                  </a:schemeClr>
                </a:solidFill>
                <a:latin typeface="Segoe UI" pitchFamily="34" charset="0"/>
                <a:ea typeface="Segoe UI" pitchFamily="34" charset="0"/>
                <a:cs typeface="Segoe UI" pitchFamily="34" charset="0"/>
              </a:defRPr>
            </a:lvl3pPr>
            <a:lvl4pPr marL="1257300" indent="-228600" algn="l" defTabSz="914400" rtl="0" eaLnBrk="1" latinLnBrk="0" hangingPunct="1">
              <a:spcBef>
                <a:spcPct val="20000"/>
              </a:spcBef>
              <a:buClr>
                <a:srgbClr val="017EB8"/>
              </a:buClr>
              <a:buFont typeface="Wingdings" panose="05000000000000000000" pitchFamily="2" charset="2"/>
              <a:buChar char="§"/>
              <a:defRPr lang="en-US" sz="2000" kern="1200" baseline="0">
                <a:solidFill>
                  <a:schemeClr val="tx1">
                    <a:lumMod val="65000"/>
                    <a:lumOff val="35000"/>
                  </a:schemeClr>
                </a:solidFill>
                <a:latin typeface="Segoe UI" pitchFamily="34" charset="0"/>
                <a:ea typeface="Segoe UI" pitchFamily="34" charset="0"/>
                <a:cs typeface="Segoe UI" pitchFamily="34" charset="0"/>
              </a:defRPr>
            </a:lvl4pPr>
            <a:lvl5pPr marL="1485900" indent="-228600" algn="l" defTabSz="914400" rtl="0" eaLnBrk="1" latinLnBrk="0" hangingPunct="1">
              <a:spcBef>
                <a:spcPct val="20000"/>
              </a:spcBef>
              <a:buClr>
                <a:schemeClr val="tx1">
                  <a:lumMod val="50000"/>
                  <a:lumOff val="50000"/>
                </a:schemeClr>
              </a:buClr>
              <a:buFont typeface="Wingdings" panose="05000000000000000000" pitchFamily="2" charset="2"/>
              <a:buChar char="§"/>
              <a:defRPr sz="2000" kern="1200">
                <a:solidFill>
                  <a:schemeClr val="tx1"/>
                </a:solidFill>
                <a:latin typeface="Segoe UI" pitchFamily="34" charset="0"/>
                <a:ea typeface="Segoe UI" pitchFamily="34" charset="0"/>
                <a:cs typeface="Segoe UI"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buNone/>
            </a:pPr>
            <a:endParaRPr lang="en-US" sz="1300" dirty="0" smtClean="0"/>
          </a:p>
        </p:txBody>
      </p:sp>
      <p:sp>
        <p:nvSpPr>
          <p:cNvPr id="9" name="Flowchart: Connector 15"/>
          <p:cNvSpPr/>
          <p:nvPr/>
        </p:nvSpPr>
        <p:spPr>
          <a:xfrm>
            <a:off x="778496" y="3080670"/>
            <a:ext cx="990600" cy="962025"/>
          </a:xfrm>
          <a:prstGeom prst="flowChartConnector">
            <a:avLst/>
          </a:prstGeom>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a:defRPr/>
            </a:pPr>
            <a:r>
              <a:rPr lang="en-US" sz="1000" b="1" dirty="0" smtClean="0">
                <a:solidFill>
                  <a:schemeClr val="tx1"/>
                </a:solidFill>
              </a:rPr>
              <a:t>Amount </a:t>
            </a:r>
            <a:r>
              <a:rPr lang="en-US" sz="1000" b="1" dirty="0" smtClean="0">
                <a:solidFill>
                  <a:schemeClr val="tx1"/>
                </a:solidFill>
              </a:rPr>
              <a:t> and e-mail is entered</a:t>
            </a:r>
            <a:endParaRPr lang="en-US" sz="1000" b="1" dirty="0">
              <a:solidFill>
                <a:schemeClr val="tx1"/>
              </a:solidFill>
            </a:endParaRPr>
          </a:p>
        </p:txBody>
      </p:sp>
      <p:sp>
        <p:nvSpPr>
          <p:cNvPr id="10" name="Flowchart: Connector 18"/>
          <p:cNvSpPr/>
          <p:nvPr/>
        </p:nvSpPr>
        <p:spPr>
          <a:xfrm>
            <a:off x="7760302" y="5192171"/>
            <a:ext cx="990600" cy="962025"/>
          </a:xfrm>
          <a:prstGeom prst="flowChartConnector">
            <a:avLst/>
          </a:prstGeom>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a:defRPr/>
            </a:pPr>
            <a:r>
              <a:rPr lang="en-US" sz="1000" b="1" dirty="0" smtClean="0">
                <a:solidFill>
                  <a:schemeClr val="tx1"/>
                </a:solidFill>
              </a:rPr>
              <a:t>E-mail notification</a:t>
            </a:r>
            <a:endParaRPr lang="en-US" sz="1000" b="1" dirty="0">
              <a:solidFill>
                <a:schemeClr val="tx1"/>
              </a:solidFill>
            </a:endParaRPr>
          </a:p>
        </p:txBody>
      </p:sp>
      <p:sp>
        <p:nvSpPr>
          <p:cNvPr id="11" name="Flowchart: Connector 19"/>
          <p:cNvSpPr/>
          <p:nvPr/>
        </p:nvSpPr>
        <p:spPr>
          <a:xfrm>
            <a:off x="6626012" y="3924831"/>
            <a:ext cx="990600" cy="962025"/>
          </a:xfrm>
          <a:prstGeom prst="flowChartConnector">
            <a:avLst/>
          </a:prstGeom>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a:defRPr/>
            </a:pPr>
            <a:r>
              <a:rPr lang="en-US" sz="1000" b="1" dirty="0" smtClean="0">
                <a:solidFill>
                  <a:schemeClr val="tx1"/>
                </a:solidFill>
              </a:rPr>
              <a:t>Data validation</a:t>
            </a:r>
            <a:endParaRPr lang="en-US" sz="1000" b="1" dirty="0">
              <a:solidFill>
                <a:schemeClr val="tx1"/>
              </a:solidFill>
            </a:endParaRPr>
          </a:p>
        </p:txBody>
      </p:sp>
      <p:sp>
        <p:nvSpPr>
          <p:cNvPr id="12" name="Flowchart: Connector 35"/>
          <p:cNvSpPr/>
          <p:nvPr/>
        </p:nvSpPr>
        <p:spPr>
          <a:xfrm>
            <a:off x="2246099" y="3926204"/>
            <a:ext cx="990600" cy="962025"/>
          </a:xfrm>
          <a:prstGeom prst="flowChartConnector">
            <a:avLst/>
          </a:prstGeom>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a:defRPr/>
            </a:pPr>
            <a:r>
              <a:rPr lang="en-US" sz="1000" b="1" dirty="0" smtClean="0">
                <a:solidFill>
                  <a:schemeClr val="tx1"/>
                </a:solidFill>
              </a:rPr>
              <a:t>Amount of money validation</a:t>
            </a:r>
            <a:endParaRPr lang="en-US" sz="1000" b="1" dirty="0">
              <a:solidFill>
                <a:schemeClr val="tx1"/>
              </a:solidFill>
            </a:endParaRPr>
          </a:p>
        </p:txBody>
      </p:sp>
      <p:sp>
        <p:nvSpPr>
          <p:cNvPr id="13" name="Flowchart: Connector 37"/>
          <p:cNvSpPr/>
          <p:nvPr/>
        </p:nvSpPr>
        <p:spPr>
          <a:xfrm>
            <a:off x="3741524" y="3926204"/>
            <a:ext cx="990600" cy="962025"/>
          </a:xfrm>
          <a:prstGeom prst="flowChartConnector">
            <a:avLst/>
          </a:prstGeom>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a:defRPr/>
            </a:pPr>
            <a:r>
              <a:rPr lang="en-US" sz="1000" b="1" dirty="0">
                <a:solidFill>
                  <a:schemeClr val="tx1"/>
                </a:solidFill>
              </a:rPr>
              <a:t>redirected on payment page</a:t>
            </a:r>
            <a:endParaRPr lang="en-US" sz="1000" b="1" dirty="0">
              <a:solidFill>
                <a:schemeClr val="tx1"/>
              </a:solidFill>
            </a:endParaRPr>
          </a:p>
        </p:txBody>
      </p:sp>
      <p:cxnSp>
        <p:nvCxnSpPr>
          <p:cNvPr id="14" name="Straight Arrow Connector 39"/>
          <p:cNvCxnSpPr>
            <a:stCxn id="12" idx="6"/>
            <a:endCxn id="13" idx="2"/>
          </p:cNvCxnSpPr>
          <p:nvPr/>
        </p:nvCxnSpPr>
        <p:spPr>
          <a:xfrm>
            <a:off x="3236699" y="4407217"/>
            <a:ext cx="504825" cy="0"/>
          </a:xfrm>
          <a:prstGeom prst="straightConnector1">
            <a:avLst/>
          </a:prstGeom>
          <a:ln>
            <a:solidFill>
              <a:schemeClr val="accent5">
                <a:lumMod val="75000"/>
              </a:schemeClr>
            </a:solidFill>
            <a:tailEnd type="arrow"/>
          </a:ln>
        </p:spPr>
        <p:style>
          <a:lnRef idx="2">
            <a:schemeClr val="accent5"/>
          </a:lnRef>
          <a:fillRef idx="0">
            <a:schemeClr val="accent5"/>
          </a:fillRef>
          <a:effectRef idx="1">
            <a:schemeClr val="accent5"/>
          </a:effectRef>
          <a:fontRef idx="minor">
            <a:schemeClr val="tx1"/>
          </a:fontRef>
        </p:style>
      </p:cxnSp>
      <p:cxnSp>
        <p:nvCxnSpPr>
          <p:cNvPr id="15" name="Straight Arrow Connector 40"/>
          <p:cNvCxnSpPr>
            <a:stCxn id="9" idx="6"/>
            <a:endCxn id="12" idx="1"/>
          </p:cNvCxnSpPr>
          <p:nvPr/>
        </p:nvCxnSpPr>
        <p:spPr>
          <a:xfrm>
            <a:off x="1769096" y="3561683"/>
            <a:ext cx="622073" cy="505406"/>
          </a:xfrm>
          <a:prstGeom prst="straightConnector1">
            <a:avLst/>
          </a:prstGeom>
          <a:ln>
            <a:solidFill>
              <a:schemeClr val="accent5">
                <a:lumMod val="75000"/>
              </a:schemeClr>
            </a:solidFill>
            <a:tailEnd type="arrow"/>
          </a:ln>
        </p:spPr>
        <p:style>
          <a:lnRef idx="2">
            <a:schemeClr val="accent5"/>
          </a:lnRef>
          <a:fillRef idx="0">
            <a:schemeClr val="accent5"/>
          </a:fillRef>
          <a:effectRef idx="1">
            <a:schemeClr val="accent5"/>
          </a:effectRef>
          <a:fontRef idx="minor">
            <a:schemeClr val="tx1"/>
          </a:fontRef>
        </p:style>
      </p:cxnSp>
      <p:cxnSp>
        <p:nvCxnSpPr>
          <p:cNvPr id="16" name="Straight Arrow Connector 41"/>
          <p:cNvCxnSpPr>
            <a:stCxn id="12" idx="2"/>
            <a:endCxn id="9" idx="4"/>
          </p:cNvCxnSpPr>
          <p:nvPr/>
        </p:nvCxnSpPr>
        <p:spPr>
          <a:xfrm flipH="1" flipV="1">
            <a:off x="1273796" y="4042695"/>
            <a:ext cx="972303" cy="364522"/>
          </a:xfrm>
          <a:prstGeom prst="straightConnector1">
            <a:avLst/>
          </a:prstGeom>
          <a:ln>
            <a:solidFill>
              <a:schemeClr val="accent5">
                <a:lumMod val="75000"/>
              </a:schemeClr>
            </a:solidFill>
            <a:tailEnd type="arrow"/>
          </a:ln>
        </p:spPr>
        <p:style>
          <a:lnRef idx="2">
            <a:schemeClr val="accent5"/>
          </a:lnRef>
          <a:fillRef idx="0">
            <a:schemeClr val="accent5"/>
          </a:fillRef>
          <a:effectRef idx="1">
            <a:schemeClr val="accent5"/>
          </a:effectRef>
          <a:fontRef idx="minor">
            <a:schemeClr val="tx1"/>
          </a:fontRef>
        </p:style>
      </p:cxnSp>
      <p:sp>
        <p:nvSpPr>
          <p:cNvPr id="18" name="TextBox 100"/>
          <p:cNvSpPr txBox="1">
            <a:spLocks noChangeArrowheads="1"/>
          </p:cNvSpPr>
          <p:nvPr/>
        </p:nvSpPr>
        <p:spPr bwMode="auto">
          <a:xfrm>
            <a:off x="1252566" y="4308315"/>
            <a:ext cx="783393" cy="461665"/>
          </a:xfrm>
          <a:prstGeom prst="rect">
            <a:avLst/>
          </a:prstGeom>
          <a:noFill/>
          <a:ln w="9525">
            <a:noFill/>
            <a:miter lim="800000"/>
            <a:headEnd/>
            <a:tailEnd/>
          </a:ln>
        </p:spPr>
        <p:txBody>
          <a:bodyPr wrap="square">
            <a:spAutoFit/>
          </a:bodyPr>
          <a:lstStyle/>
          <a:p>
            <a:pPr algn="ctr"/>
            <a:r>
              <a:rPr lang="en-US" sz="800" b="1" dirty="0" smtClean="0"/>
              <a:t>Amount </a:t>
            </a:r>
            <a:r>
              <a:rPr lang="en-US" sz="800" b="1" dirty="0"/>
              <a:t>of money is not allowed </a:t>
            </a:r>
            <a:endParaRPr lang="en-US" sz="800" b="1" dirty="0"/>
          </a:p>
        </p:txBody>
      </p:sp>
      <p:sp>
        <p:nvSpPr>
          <p:cNvPr id="20" name="Flowchart: Connector 72"/>
          <p:cNvSpPr/>
          <p:nvPr/>
        </p:nvSpPr>
        <p:spPr>
          <a:xfrm>
            <a:off x="5198849" y="3926204"/>
            <a:ext cx="990600" cy="962025"/>
          </a:xfrm>
          <a:prstGeom prst="flowChartConnector">
            <a:avLst/>
          </a:prstGeom>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a:defRPr/>
            </a:pPr>
            <a:r>
              <a:rPr lang="en-US" sz="1000" b="1" dirty="0" smtClean="0">
                <a:solidFill>
                  <a:schemeClr val="tx1"/>
                </a:solidFill>
              </a:rPr>
              <a:t>Enter CC data</a:t>
            </a:r>
            <a:endParaRPr lang="en-US" sz="1000" b="1" dirty="0">
              <a:solidFill>
                <a:schemeClr val="tx1"/>
              </a:solidFill>
            </a:endParaRPr>
          </a:p>
        </p:txBody>
      </p:sp>
      <p:cxnSp>
        <p:nvCxnSpPr>
          <p:cNvPr id="21" name="Straight Arrow Connector 73"/>
          <p:cNvCxnSpPr>
            <a:stCxn id="13" idx="6"/>
            <a:endCxn id="20" idx="2"/>
          </p:cNvCxnSpPr>
          <p:nvPr/>
        </p:nvCxnSpPr>
        <p:spPr>
          <a:xfrm>
            <a:off x="4732124" y="4407217"/>
            <a:ext cx="466725" cy="0"/>
          </a:xfrm>
          <a:prstGeom prst="straightConnector1">
            <a:avLst/>
          </a:prstGeom>
          <a:ln>
            <a:solidFill>
              <a:schemeClr val="accent5">
                <a:lumMod val="75000"/>
              </a:schemeClr>
            </a:solidFill>
            <a:tailEnd type="arrow"/>
          </a:ln>
        </p:spPr>
        <p:style>
          <a:lnRef idx="2">
            <a:schemeClr val="accent5"/>
          </a:lnRef>
          <a:fillRef idx="0">
            <a:schemeClr val="accent5"/>
          </a:fillRef>
          <a:effectRef idx="1">
            <a:schemeClr val="accent5"/>
          </a:effectRef>
          <a:fontRef idx="minor">
            <a:schemeClr val="tx1"/>
          </a:fontRef>
        </p:style>
      </p:cxnSp>
      <p:cxnSp>
        <p:nvCxnSpPr>
          <p:cNvPr id="22" name="Straight Arrow Connector 74"/>
          <p:cNvCxnSpPr>
            <a:stCxn id="20" idx="6"/>
          </p:cNvCxnSpPr>
          <p:nvPr/>
        </p:nvCxnSpPr>
        <p:spPr>
          <a:xfrm>
            <a:off x="6189449" y="4407217"/>
            <a:ext cx="428625" cy="1587"/>
          </a:xfrm>
          <a:prstGeom prst="straightConnector1">
            <a:avLst/>
          </a:prstGeom>
          <a:ln>
            <a:solidFill>
              <a:schemeClr val="accent5">
                <a:lumMod val="75000"/>
              </a:schemeClr>
            </a:solidFill>
            <a:tailEnd type="arrow"/>
          </a:ln>
        </p:spPr>
        <p:style>
          <a:lnRef idx="2">
            <a:schemeClr val="accent5"/>
          </a:lnRef>
          <a:fillRef idx="0">
            <a:schemeClr val="accent5"/>
          </a:fillRef>
          <a:effectRef idx="1">
            <a:schemeClr val="accent5"/>
          </a:effectRef>
          <a:fontRef idx="minor">
            <a:schemeClr val="tx1"/>
          </a:fontRef>
        </p:style>
      </p:cxnSp>
      <p:sp>
        <p:nvSpPr>
          <p:cNvPr id="25" name="TextBox 124"/>
          <p:cNvSpPr txBox="1">
            <a:spLocks noChangeArrowheads="1"/>
          </p:cNvSpPr>
          <p:nvPr/>
        </p:nvSpPr>
        <p:spPr bwMode="auto">
          <a:xfrm>
            <a:off x="5989424" y="4021454"/>
            <a:ext cx="854075" cy="338138"/>
          </a:xfrm>
          <a:prstGeom prst="rect">
            <a:avLst/>
          </a:prstGeom>
          <a:noFill/>
          <a:ln w="9525">
            <a:noFill/>
            <a:miter lim="800000"/>
            <a:headEnd/>
            <a:tailEnd/>
          </a:ln>
        </p:spPr>
        <p:txBody>
          <a:bodyPr wrap="square">
            <a:spAutoFit/>
          </a:bodyPr>
          <a:lstStyle/>
          <a:p>
            <a:pPr algn="ctr"/>
            <a:r>
              <a:rPr lang="en-US" sz="800" b="1" dirty="0" smtClean="0"/>
              <a:t>“Pay”</a:t>
            </a:r>
            <a:endParaRPr lang="en-US" sz="800" b="1" dirty="0"/>
          </a:p>
          <a:p>
            <a:pPr algn="ctr"/>
            <a:r>
              <a:rPr lang="en-US" sz="800" b="1" dirty="0" smtClean="0"/>
              <a:t>pressed</a:t>
            </a:r>
            <a:endParaRPr lang="en-US" sz="800" b="1" dirty="0"/>
          </a:p>
        </p:txBody>
      </p:sp>
      <p:sp>
        <p:nvSpPr>
          <p:cNvPr id="26" name="TextBox 21536"/>
          <p:cNvSpPr txBox="1">
            <a:spLocks noChangeArrowheads="1"/>
          </p:cNvSpPr>
          <p:nvPr/>
        </p:nvSpPr>
        <p:spPr bwMode="auto">
          <a:xfrm>
            <a:off x="1924553" y="3516421"/>
            <a:ext cx="754825" cy="338554"/>
          </a:xfrm>
          <a:prstGeom prst="rect">
            <a:avLst/>
          </a:prstGeom>
          <a:noFill/>
          <a:ln w="9525">
            <a:noFill/>
            <a:miter lim="800000"/>
            <a:headEnd/>
            <a:tailEnd/>
          </a:ln>
        </p:spPr>
        <p:txBody>
          <a:bodyPr wrap="square">
            <a:spAutoFit/>
          </a:bodyPr>
          <a:lstStyle/>
          <a:p>
            <a:pPr algn="ctr"/>
            <a:r>
              <a:rPr lang="en-US" sz="800" b="1" dirty="0" smtClean="0"/>
              <a:t>“Next” is pressed</a:t>
            </a:r>
            <a:r>
              <a:rPr lang="uk-UA" sz="800" b="1" dirty="0" smtClean="0"/>
              <a:t> </a:t>
            </a:r>
            <a:endParaRPr lang="en-US" sz="800" b="1" dirty="0"/>
          </a:p>
        </p:txBody>
      </p:sp>
      <p:cxnSp>
        <p:nvCxnSpPr>
          <p:cNvPr id="27" name="Straight Arrow Connector 243"/>
          <p:cNvCxnSpPr>
            <a:stCxn id="11" idx="6"/>
            <a:endCxn id="10" idx="0"/>
          </p:cNvCxnSpPr>
          <p:nvPr/>
        </p:nvCxnSpPr>
        <p:spPr>
          <a:xfrm>
            <a:off x="7616612" y="4405844"/>
            <a:ext cx="638990" cy="786327"/>
          </a:xfrm>
          <a:prstGeom prst="straightConnector1">
            <a:avLst/>
          </a:prstGeom>
          <a:ln>
            <a:solidFill>
              <a:schemeClr val="accent5">
                <a:lumMod val="75000"/>
              </a:schemeClr>
            </a:solidFill>
            <a:tailEnd type="arrow"/>
          </a:ln>
        </p:spPr>
        <p:style>
          <a:lnRef idx="2">
            <a:schemeClr val="accent5"/>
          </a:lnRef>
          <a:fillRef idx="0">
            <a:schemeClr val="accent5"/>
          </a:fillRef>
          <a:effectRef idx="1">
            <a:schemeClr val="accent5"/>
          </a:effectRef>
          <a:fontRef idx="minor">
            <a:schemeClr val="tx1"/>
          </a:fontRef>
        </p:style>
      </p:cxnSp>
      <p:sp>
        <p:nvSpPr>
          <p:cNvPr id="28" name="TextBox 103"/>
          <p:cNvSpPr txBox="1">
            <a:spLocks noChangeArrowheads="1"/>
          </p:cNvSpPr>
          <p:nvPr/>
        </p:nvSpPr>
        <p:spPr bwMode="auto">
          <a:xfrm>
            <a:off x="7450419" y="4808423"/>
            <a:ext cx="515938" cy="461665"/>
          </a:xfrm>
          <a:prstGeom prst="rect">
            <a:avLst/>
          </a:prstGeom>
          <a:noFill/>
          <a:ln w="9525">
            <a:noFill/>
            <a:miter lim="800000"/>
            <a:headEnd/>
            <a:tailEnd/>
          </a:ln>
        </p:spPr>
        <p:txBody>
          <a:bodyPr wrap="square">
            <a:spAutoFit/>
          </a:bodyPr>
          <a:lstStyle/>
          <a:p>
            <a:pPr algn="ctr"/>
            <a:r>
              <a:rPr lang="en-US" sz="800" b="1" dirty="0" smtClean="0"/>
              <a:t>Entered info is correct</a:t>
            </a:r>
            <a:endParaRPr lang="en-US" sz="800" b="1" dirty="0"/>
          </a:p>
        </p:txBody>
      </p:sp>
      <p:sp>
        <p:nvSpPr>
          <p:cNvPr id="30" name="TextBox 103"/>
          <p:cNvSpPr txBox="1">
            <a:spLocks noChangeArrowheads="1"/>
          </p:cNvSpPr>
          <p:nvPr/>
        </p:nvSpPr>
        <p:spPr bwMode="auto">
          <a:xfrm>
            <a:off x="6122530" y="4789147"/>
            <a:ext cx="562463" cy="461665"/>
          </a:xfrm>
          <a:prstGeom prst="rect">
            <a:avLst/>
          </a:prstGeom>
          <a:noFill/>
          <a:ln w="9525">
            <a:noFill/>
            <a:miter lim="800000"/>
            <a:headEnd/>
            <a:tailEnd/>
          </a:ln>
        </p:spPr>
        <p:txBody>
          <a:bodyPr wrap="square">
            <a:spAutoFit/>
          </a:bodyPr>
          <a:lstStyle/>
          <a:p>
            <a:pPr algn="ctr"/>
            <a:r>
              <a:rPr lang="en-US" sz="800" b="1" dirty="0"/>
              <a:t>Entered info is </a:t>
            </a:r>
            <a:r>
              <a:rPr lang="en-US" sz="800" b="1" dirty="0" smtClean="0"/>
              <a:t>incorrect</a:t>
            </a:r>
            <a:endParaRPr lang="en-US" sz="800" b="1" dirty="0"/>
          </a:p>
        </p:txBody>
      </p:sp>
      <p:sp>
        <p:nvSpPr>
          <p:cNvPr id="2" name="Прямоугольник 1"/>
          <p:cNvSpPr/>
          <p:nvPr/>
        </p:nvSpPr>
        <p:spPr>
          <a:xfrm>
            <a:off x="685800" y="762000"/>
            <a:ext cx="8065102" cy="2062103"/>
          </a:xfrm>
          <a:prstGeom prst="rect">
            <a:avLst/>
          </a:prstGeom>
        </p:spPr>
        <p:txBody>
          <a:bodyPr wrap="square">
            <a:spAutoFit/>
          </a:bodyPr>
          <a:lstStyle/>
          <a:p>
            <a:pPr algn="just"/>
            <a:r>
              <a:rPr lang="en-US" sz="1600" dirty="0" smtClean="0">
                <a:latin typeface="Segoe UI" panose="020B0502040204020203" pitchFamily="34" charset="0"/>
                <a:cs typeface="Segoe UI" panose="020B0502040204020203" pitchFamily="34" charset="0"/>
              </a:rPr>
              <a:t>      User </a:t>
            </a:r>
            <a:r>
              <a:rPr lang="en-US" sz="1600" dirty="0">
                <a:latin typeface="Segoe UI" panose="020B0502040204020203" pitchFamily="34" charset="0"/>
                <a:cs typeface="Segoe UI" panose="020B0502040204020203" pitchFamily="34" charset="0"/>
              </a:rPr>
              <a:t>wants to pay for using the Internet with Payment card. He enters amount of money he needs to pay, e-mail and press the “Next” button. If entered amount of money is not allowed the user will be asked to correct the sum. In other case will be redirected on payment page. On this page user should enter the 16-digit number of card, period of validity and code of CVV2/CVC2 and then press “Pay”. If entered info is correct user will get email-notification on his email that operation completed success. If some data were entered incorrectly, user will get error-notification on the screen and he should correct it and again press “Pay”.</a:t>
            </a:r>
          </a:p>
        </p:txBody>
      </p:sp>
      <p:sp>
        <p:nvSpPr>
          <p:cNvPr id="32" name="TextBox 100"/>
          <p:cNvSpPr txBox="1">
            <a:spLocks noChangeArrowheads="1"/>
          </p:cNvSpPr>
          <p:nvPr/>
        </p:nvSpPr>
        <p:spPr bwMode="auto">
          <a:xfrm>
            <a:off x="3084212" y="3779635"/>
            <a:ext cx="783393" cy="461665"/>
          </a:xfrm>
          <a:prstGeom prst="rect">
            <a:avLst/>
          </a:prstGeom>
          <a:noFill/>
          <a:ln w="9525">
            <a:noFill/>
            <a:miter lim="800000"/>
            <a:headEnd/>
            <a:tailEnd/>
          </a:ln>
        </p:spPr>
        <p:txBody>
          <a:bodyPr wrap="square">
            <a:spAutoFit/>
          </a:bodyPr>
          <a:lstStyle/>
          <a:p>
            <a:pPr algn="ctr"/>
            <a:r>
              <a:rPr lang="en-US" sz="800" b="1" dirty="0"/>
              <a:t>amount of money </a:t>
            </a:r>
            <a:r>
              <a:rPr lang="en-US" sz="800" b="1" dirty="0" smtClean="0"/>
              <a:t>is </a:t>
            </a:r>
            <a:r>
              <a:rPr lang="en-US" sz="800" b="1" dirty="0"/>
              <a:t>allowed </a:t>
            </a:r>
            <a:endParaRPr lang="en-US" sz="800" b="1" dirty="0"/>
          </a:p>
        </p:txBody>
      </p:sp>
      <p:cxnSp>
        <p:nvCxnSpPr>
          <p:cNvPr id="37" name="Straight Arrow Connector 243"/>
          <p:cNvCxnSpPr>
            <a:stCxn id="11" idx="3"/>
            <a:endCxn id="20" idx="5"/>
          </p:cNvCxnSpPr>
          <p:nvPr/>
        </p:nvCxnSpPr>
        <p:spPr>
          <a:xfrm flipH="1">
            <a:off x="6044379" y="4745971"/>
            <a:ext cx="726703" cy="1373"/>
          </a:xfrm>
          <a:prstGeom prst="straightConnector1">
            <a:avLst/>
          </a:prstGeom>
          <a:ln>
            <a:solidFill>
              <a:schemeClr val="accent5">
                <a:lumMod val="75000"/>
              </a:schemeClr>
            </a:solidFill>
            <a:tailEnd type="arrow"/>
          </a:ln>
        </p:spPr>
        <p:style>
          <a:lnRef idx="2">
            <a:schemeClr val="accent5"/>
          </a:lnRef>
          <a:fillRef idx="0">
            <a:schemeClr val="accent5"/>
          </a:fillRef>
          <a:effectRef idx="1">
            <a:schemeClr val="accent5"/>
          </a:effectRef>
          <a:fontRef idx="minor">
            <a:schemeClr val="tx1"/>
          </a:fontRef>
        </p:style>
      </p:cxnSp>
    </p:spTree>
    <p:extLst>
      <p:ext uri="{BB962C8B-B14F-4D97-AF65-F5344CB8AC3E}">
        <p14:creationId xmlns:p14="http://schemas.microsoft.com/office/powerpoint/2010/main" val="830699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63" presetClass="path" presetSubtype="0" accel="50000" decel="50000" fill="hold" grpId="1" nodeType="clickEffect">
                                  <p:stCondLst>
                                    <p:cond delay="0"/>
                                  </p:stCondLst>
                                  <p:childTnLst>
                                    <p:animMotion origin="layout" path="M -3.33333E-6 4.44444E-6 L 0.29584 0.06319 " pathEditMode="relative" rAng="0" ptsTypes="AA">
                                      <p:cBhvr>
                                        <p:cTn id="18" dur="2000" fill="hold"/>
                                        <p:tgtEl>
                                          <p:spTgt spid="10"/>
                                        </p:tgtEl>
                                        <p:attrNameLst>
                                          <p:attrName>ppt_x</p:attrName>
                                          <p:attrName>ppt_y</p:attrName>
                                        </p:attrNameLst>
                                      </p:cBhvr>
                                      <p:rCtr x="14800" y="3100"/>
                                    </p:animMotion>
                                  </p:childTnLst>
                                </p:cTn>
                              </p:par>
                              <p:par>
                                <p:cTn id="19" presetID="35" presetClass="path" presetSubtype="0" accel="50000" decel="50000" fill="hold" grpId="1" nodeType="withEffect">
                                  <p:stCondLst>
                                    <p:cond delay="0"/>
                                  </p:stCondLst>
                                  <p:childTnLst>
                                    <p:animMotion origin="layout" path="M 0 -3.33333E-6 L -0.10417 -0.08125 " pathEditMode="relative" rAng="0" ptsTypes="AA">
                                      <p:cBhvr>
                                        <p:cTn id="20" dur="2000" fill="hold"/>
                                        <p:tgtEl>
                                          <p:spTgt spid="9"/>
                                        </p:tgtEl>
                                        <p:attrNameLst>
                                          <p:attrName>ppt_x</p:attrName>
                                          <p:attrName>ppt_y</p:attrName>
                                        </p:attrNameLst>
                                      </p:cBhvr>
                                      <p:rCtr x="-5200" y="-4100"/>
                                    </p:animMotion>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8"/>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35" presetClass="path" presetSubtype="0" accel="50000" decel="50000" fill="hold" grpId="1" nodeType="clickEffect">
                                  <p:stCondLst>
                                    <p:cond delay="0"/>
                                  </p:stCondLst>
                                  <p:childTnLst>
                                    <p:animMotion origin="layout" path="M -3.33333E-6 3.33333E-6 L 0.22084 -0.01459 " pathEditMode="relative" rAng="0" ptsTypes="AA">
                                      <p:cBhvr>
                                        <p:cTn id="46" dur="2000" fill="hold"/>
                                        <p:tgtEl>
                                          <p:spTgt spid="11"/>
                                        </p:tgtEl>
                                        <p:attrNameLst>
                                          <p:attrName>ppt_x</p:attrName>
                                          <p:attrName>ppt_y</p:attrName>
                                        </p:attrNameLst>
                                      </p:cBhvr>
                                      <p:rCtr x="11000" y="-700"/>
                                    </p:animMotion>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1"/>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0"/>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22"/>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5"/>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22"/>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30"/>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27"/>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28"/>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32"/>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10" grpId="0" animBg="1"/>
      <p:bldP spid="10" grpId="1" animBg="1"/>
      <p:bldP spid="11" grpId="0" animBg="1"/>
      <p:bldP spid="11" grpId="1" animBg="1"/>
      <p:bldP spid="12" grpId="0" animBg="1"/>
      <p:bldP spid="13" grpId="0" animBg="1"/>
      <p:bldP spid="18" grpId="0"/>
      <p:bldP spid="20" grpId="0" animBg="1"/>
      <p:bldP spid="25" grpId="0"/>
      <p:bldP spid="26" grpId="0"/>
      <p:bldP spid="28" grpId="0"/>
      <p:bldP spid="30" grpId="0"/>
      <p:bldP spid="3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mtClean="0"/>
              <a:t>Thank you</a:t>
            </a:r>
            <a:endParaRPr lang="uk-UA"/>
          </a:p>
        </p:txBody>
      </p:sp>
      <p:sp>
        <p:nvSpPr>
          <p:cNvPr id="3" name="Text Placeholder 2"/>
          <p:cNvSpPr>
            <a:spLocks noGrp="1"/>
          </p:cNvSpPr>
          <p:nvPr>
            <p:ph type="body" sz="quarter" idx="13"/>
          </p:nvPr>
        </p:nvSpPr>
        <p:spPr>
          <a:xfrm>
            <a:off x="6934200" y="5105400"/>
            <a:ext cx="1805709" cy="1676400"/>
          </a:xfrm>
        </p:spPr>
        <p:txBody>
          <a:bodyPr>
            <a:normAutofit fontScale="92500" lnSpcReduction="10000"/>
          </a:bodyPr>
          <a:lstStyle/>
          <a:p>
            <a:pPr>
              <a:lnSpc>
                <a:spcPct val="120000"/>
              </a:lnSpc>
            </a:pPr>
            <a:r>
              <a:rPr lang="en-US" sz="1300" b="1" dirty="0"/>
              <a:t>USA TELEPHONE</a:t>
            </a:r>
            <a:endParaRPr lang="uk-UA" sz="1300" b="1" dirty="0"/>
          </a:p>
          <a:p>
            <a:pPr>
              <a:lnSpc>
                <a:spcPct val="120000"/>
              </a:lnSpc>
            </a:pPr>
            <a:r>
              <a:rPr lang="en-US" dirty="0"/>
              <a:t>Toll-Free: 866.687.3588</a:t>
            </a:r>
            <a:endParaRPr lang="uk-UA" dirty="0"/>
          </a:p>
          <a:p>
            <a:pPr>
              <a:lnSpc>
                <a:spcPct val="120000"/>
              </a:lnSpc>
            </a:pPr>
            <a:r>
              <a:rPr lang="en-US" dirty="0"/>
              <a:t>Office: </a:t>
            </a:r>
            <a:r>
              <a:rPr lang="en-US" dirty="0" smtClean="0"/>
              <a:t>239.690.3111</a:t>
            </a:r>
          </a:p>
          <a:p>
            <a:endParaRPr lang="en-US" dirty="0" smtClean="0"/>
          </a:p>
          <a:p>
            <a:pPr>
              <a:lnSpc>
                <a:spcPct val="110000"/>
              </a:lnSpc>
            </a:pPr>
            <a:r>
              <a:rPr lang="en-US" sz="1300" b="1" dirty="0"/>
              <a:t>UK TELEPHONE</a:t>
            </a:r>
          </a:p>
          <a:p>
            <a:pPr>
              <a:lnSpc>
                <a:spcPct val="110000"/>
              </a:lnSpc>
            </a:pPr>
            <a:r>
              <a:rPr lang="en-US" dirty="0"/>
              <a:t>Tel: </a:t>
            </a:r>
            <a:r>
              <a:rPr lang="en-US" dirty="0" smtClean="0"/>
              <a:t>0207.544.8414</a:t>
            </a:r>
          </a:p>
          <a:p>
            <a:endParaRPr lang="en-US" dirty="0"/>
          </a:p>
          <a:p>
            <a:pPr>
              <a:lnSpc>
                <a:spcPct val="110000"/>
              </a:lnSpc>
            </a:pPr>
            <a:r>
              <a:rPr lang="en-US" sz="1300" b="1" dirty="0" smtClean="0"/>
              <a:t>GERMAN </a:t>
            </a:r>
            <a:r>
              <a:rPr lang="en-US" sz="1300" b="1" dirty="0"/>
              <a:t>TELEPHONE </a:t>
            </a:r>
          </a:p>
          <a:p>
            <a:pPr>
              <a:lnSpc>
                <a:spcPct val="110000"/>
              </a:lnSpc>
            </a:pPr>
            <a:r>
              <a:rPr lang="en-US" dirty="0"/>
              <a:t>Tel: 0692.602.5857</a:t>
            </a:r>
          </a:p>
          <a:p>
            <a:endParaRPr lang="uk-UA" dirty="0"/>
          </a:p>
          <a:p>
            <a:endParaRPr lang="uk-UA" dirty="0"/>
          </a:p>
        </p:txBody>
      </p:sp>
      <p:sp>
        <p:nvSpPr>
          <p:cNvPr id="4" name="Text Placeholder 3"/>
          <p:cNvSpPr>
            <a:spLocks noGrp="1"/>
          </p:cNvSpPr>
          <p:nvPr>
            <p:ph type="body" sz="quarter" idx="14"/>
          </p:nvPr>
        </p:nvSpPr>
        <p:spPr>
          <a:xfrm>
            <a:off x="4775200" y="5105400"/>
            <a:ext cx="1805709" cy="1295400"/>
          </a:xfrm>
        </p:spPr>
        <p:txBody>
          <a:bodyPr/>
          <a:lstStyle/>
          <a:p>
            <a:r>
              <a:rPr lang="en-US" b="1" dirty="0"/>
              <a:t>EMAIL</a:t>
            </a:r>
            <a:endParaRPr lang="uk-UA" b="1" dirty="0"/>
          </a:p>
          <a:p>
            <a:r>
              <a:rPr lang="en-US" sz="1100" u="sng" dirty="0">
                <a:hlinkClick r:id="rId3"/>
              </a:rPr>
              <a:t>info@softserveinc.com</a:t>
            </a:r>
            <a:endParaRPr lang="uk-UA" sz="1100" dirty="0"/>
          </a:p>
          <a:p>
            <a:r>
              <a:rPr lang="en-US" dirty="0"/>
              <a:t> </a:t>
            </a:r>
            <a:endParaRPr lang="uk-UA" dirty="0"/>
          </a:p>
          <a:p>
            <a:r>
              <a:rPr lang="en-US" b="1" dirty="0"/>
              <a:t>WEBSITE:</a:t>
            </a:r>
            <a:endParaRPr lang="uk-UA" b="1" dirty="0"/>
          </a:p>
          <a:p>
            <a:r>
              <a:rPr lang="en-US" sz="1100" u="sng" dirty="0">
                <a:hlinkClick r:id="rId4"/>
              </a:rPr>
              <a:t>www.softserveinc.com</a:t>
            </a:r>
            <a:r>
              <a:rPr lang="en-US" sz="1100" dirty="0">
                <a:hlinkClick r:id="rId4"/>
              </a:rPr>
              <a:t> </a:t>
            </a:r>
            <a:endParaRPr lang="uk-UA" sz="1100" dirty="0"/>
          </a:p>
          <a:p>
            <a:endParaRPr lang="uk-UA" dirty="0"/>
          </a:p>
        </p:txBody>
      </p:sp>
      <p:sp>
        <p:nvSpPr>
          <p:cNvPr id="5" name="Text Placeholder 4"/>
          <p:cNvSpPr>
            <a:spLocks noGrp="1"/>
          </p:cNvSpPr>
          <p:nvPr>
            <p:ph type="body" sz="quarter" idx="15"/>
          </p:nvPr>
        </p:nvSpPr>
        <p:spPr>
          <a:xfrm>
            <a:off x="2616200" y="5105400"/>
            <a:ext cx="1805709" cy="1295400"/>
          </a:xfrm>
        </p:spPr>
        <p:txBody>
          <a:bodyPr/>
          <a:lstStyle/>
          <a:p>
            <a:r>
              <a:rPr lang="en-US" b="1" dirty="0"/>
              <a:t>EUROPE OFFICES</a:t>
            </a:r>
            <a:endParaRPr lang="uk-UA" b="1" dirty="0"/>
          </a:p>
          <a:p>
            <a:r>
              <a:rPr lang="en-US" sz="1100" dirty="0"/>
              <a:t>United Kingdom</a:t>
            </a:r>
            <a:endParaRPr lang="uk-UA" sz="1100" dirty="0"/>
          </a:p>
          <a:p>
            <a:r>
              <a:rPr lang="en-US" sz="1100" dirty="0"/>
              <a:t>Germany</a:t>
            </a:r>
            <a:endParaRPr lang="uk-UA" sz="1100" dirty="0"/>
          </a:p>
          <a:p>
            <a:r>
              <a:rPr lang="en-US" sz="1100" dirty="0"/>
              <a:t>The Netherlands</a:t>
            </a:r>
            <a:endParaRPr lang="uk-UA" sz="1100" dirty="0"/>
          </a:p>
          <a:p>
            <a:r>
              <a:rPr lang="en-US" sz="1100" dirty="0"/>
              <a:t>Ukraine</a:t>
            </a:r>
            <a:endParaRPr lang="uk-UA" sz="1100" dirty="0"/>
          </a:p>
          <a:p>
            <a:r>
              <a:rPr lang="en-US" sz="1100" dirty="0"/>
              <a:t>Bulgaria</a:t>
            </a:r>
            <a:endParaRPr lang="uk-UA" sz="1100" dirty="0"/>
          </a:p>
          <a:p>
            <a:endParaRPr lang="uk-UA" dirty="0"/>
          </a:p>
        </p:txBody>
      </p:sp>
      <p:sp>
        <p:nvSpPr>
          <p:cNvPr id="6" name="Text Placeholder 5"/>
          <p:cNvSpPr>
            <a:spLocks noGrp="1"/>
          </p:cNvSpPr>
          <p:nvPr>
            <p:ph type="body" sz="quarter" idx="16"/>
          </p:nvPr>
        </p:nvSpPr>
        <p:spPr>
          <a:xfrm>
            <a:off x="457200" y="5105400"/>
            <a:ext cx="1805709" cy="1295400"/>
          </a:xfrm>
        </p:spPr>
        <p:txBody>
          <a:bodyPr/>
          <a:lstStyle/>
          <a:p>
            <a:r>
              <a:rPr lang="en-US" b="1" dirty="0"/>
              <a:t>US OFFICES</a:t>
            </a:r>
            <a:endParaRPr lang="uk-UA" b="1" dirty="0"/>
          </a:p>
          <a:p>
            <a:r>
              <a:rPr lang="en-US" sz="1100" dirty="0"/>
              <a:t>Austin, TX</a:t>
            </a:r>
            <a:endParaRPr lang="uk-UA" sz="1100" dirty="0"/>
          </a:p>
          <a:p>
            <a:r>
              <a:rPr lang="en-US" sz="1100" dirty="0"/>
              <a:t>Fort Myers, FL</a:t>
            </a:r>
            <a:endParaRPr lang="uk-UA" sz="1100" dirty="0"/>
          </a:p>
          <a:p>
            <a:r>
              <a:rPr lang="en-US" sz="1100" dirty="0"/>
              <a:t>Boston, MA</a:t>
            </a:r>
            <a:endParaRPr lang="uk-UA" sz="1100" dirty="0"/>
          </a:p>
          <a:p>
            <a:r>
              <a:rPr lang="en-US" sz="1100" dirty="0"/>
              <a:t>Newport Beach, CA</a:t>
            </a:r>
            <a:endParaRPr lang="uk-UA" sz="1100" dirty="0"/>
          </a:p>
          <a:p>
            <a:r>
              <a:rPr lang="en-US" sz="1100" dirty="0"/>
              <a:t>Salt Lake City, UT</a:t>
            </a:r>
            <a:endParaRPr lang="uk-UA" sz="1100" dirty="0"/>
          </a:p>
          <a:p>
            <a:endParaRPr lang="uk-UA" dirty="0"/>
          </a:p>
        </p:txBody>
      </p:sp>
    </p:spTree>
    <p:extLst>
      <p:ext uri="{BB962C8B-B14F-4D97-AF65-F5344CB8AC3E}">
        <p14:creationId xmlns:p14="http://schemas.microsoft.com/office/powerpoint/2010/main" val="136425920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Custom 1">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75BEE9"/>
      </a:hlink>
      <a:folHlink>
        <a:srgbClr val="00B0F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bodyPr vert="horz" lIns="91440" tIns="45720" rIns="91440" bIns="45720" rtlCol="0">
        <a:normAutofit/>
      </a:bodyPr>
      <a:lstStyle>
        <a:defPPr marL="0" indent="0">
          <a:buFont typeface="Arial" panose="020B0604020202020204" pitchFamily="34" charset="0"/>
          <a:buNone/>
          <a:defRPr dirty="0" smtClean="0"/>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213966</TotalTime>
  <Words>589</Words>
  <Application>Microsoft Office PowerPoint</Application>
  <PresentationFormat>Экран (4:3)</PresentationFormat>
  <Paragraphs>155</Paragraphs>
  <Slides>6</Slides>
  <Notes>2</Notes>
  <HiddenSlides>0</HiddenSlides>
  <MMClips>0</MMClips>
  <ScaleCrop>false</ScaleCrop>
  <HeadingPairs>
    <vt:vector size="6" baseType="variant">
      <vt:variant>
        <vt:lpstr>Использованные шрифты</vt:lpstr>
      </vt:variant>
      <vt:variant>
        <vt:i4>5</vt:i4>
      </vt:variant>
      <vt:variant>
        <vt:lpstr>Тема</vt:lpstr>
      </vt:variant>
      <vt:variant>
        <vt:i4>1</vt:i4>
      </vt:variant>
      <vt:variant>
        <vt:lpstr>Заголовки слайдов</vt:lpstr>
      </vt:variant>
      <vt:variant>
        <vt:i4>6</vt:i4>
      </vt:variant>
    </vt:vector>
  </HeadingPairs>
  <TitlesOfParts>
    <vt:vector size="12" baseType="lpstr">
      <vt:lpstr>Arial</vt:lpstr>
      <vt:lpstr>Calibri</vt:lpstr>
      <vt:lpstr>Segoe UI</vt:lpstr>
      <vt:lpstr>Times New Roman</vt:lpstr>
      <vt:lpstr>Wingdings</vt:lpstr>
      <vt:lpstr>Office Theme</vt:lpstr>
      <vt:lpstr>  Test Design Techniques  Homework#5. variant 5</vt:lpstr>
      <vt:lpstr>Task</vt:lpstr>
      <vt:lpstr>Equivalence partitioning and Boundary value analysis</vt:lpstr>
      <vt:lpstr>Decision Table</vt:lpstr>
      <vt:lpstr>State Transition</vt:lpstr>
      <vt:lpstr>Thank you</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2014  Global Marketing Plans &amp; Goals</dc:title>
  <dc:creator>Andriy Cherevko</dc:creator>
  <cp:lastModifiedBy>Травинский Тарас Петрович</cp:lastModifiedBy>
  <cp:revision>125</cp:revision>
  <cp:lastPrinted>2014-01-08T21:58:06Z</cp:lastPrinted>
  <dcterms:created xsi:type="dcterms:W3CDTF">2011-09-23T10:13:30Z</dcterms:created>
  <dcterms:modified xsi:type="dcterms:W3CDTF">2016-01-26T13:40:01Z</dcterms:modified>
</cp:coreProperties>
</file>